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1"/>
  </p:notesMasterIdLst>
  <p:sldIdLst>
    <p:sldId id="256" r:id="rId2"/>
    <p:sldId id="259" r:id="rId3"/>
    <p:sldId id="261" r:id="rId4"/>
    <p:sldId id="260" r:id="rId5"/>
    <p:sldId id="275" r:id="rId6"/>
    <p:sldId id="308" r:id="rId7"/>
    <p:sldId id="264" r:id="rId8"/>
    <p:sldId id="309" r:id="rId9"/>
    <p:sldId id="266" r:id="rId10"/>
    <p:sldId id="312" r:id="rId11"/>
    <p:sldId id="310" r:id="rId12"/>
    <p:sldId id="311" r:id="rId13"/>
    <p:sldId id="314" r:id="rId14"/>
    <p:sldId id="313" r:id="rId15"/>
    <p:sldId id="315" r:id="rId16"/>
    <p:sldId id="316" r:id="rId17"/>
    <p:sldId id="277" r:id="rId18"/>
    <p:sldId id="317" r:id="rId19"/>
    <p:sldId id="318" r:id="rId20"/>
  </p:sldIdLst>
  <p:sldSz cx="9144000" cy="5143500" type="screen16x9"/>
  <p:notesSz cx="6858000" cy="9144000"/>
  <p:embeddedFontLst>
    <p:embeddedFont>
      <p:font typeface="Barlow Semi Condensed" panose="00000506000000000000" pitchFamily="2" charset="0"/>
      <p:regular r:id="rId22"/>
      <p:bold r:id="rId23"/>
      <p:italic r:id="rId24"/>
      <p:boldItalic r:id="rId25"/>
    </p:embeddedFont>
    <p:embeddedFont>
      <p:font typeface="Bebas Neue" panose="020B0606020202050201" pitchFamily="34" charset="0"/>
      <p:regular r:id="rId26"/>
    </p:embeddedFont>
    <p:embeddedFont>
      <p:font typeface="Bradley Hand ITC" panose="03070402050302030203" pitchFamily="66" charset="0"/>
      <p:regular r:id="rId27"/>
    </p:embeddedFont>
    <p:embeddedFont>
      <p:font typeface="Metrophobic"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CCFF99"/>
    <a:srgbClr val="33996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C409E-3FAE-4531-8F95-11C775F9D749}" v="109" dt="2024-05-08T12:10:47.657"/>
  </p1510:revLst>
</p1510:revInfo>
</file>

<file path=ppt/tableStyles.xml><?xml version="1.0" encoding="utf-8"?>
<a:tblStyleLst xmlns:a="http://schemas.openxmlformats.org/drawingml/2006/main" def="{FCDF3F47-737D-4150-B15C-5F45E9320B10}">
  <a:tblStyle styleId="{FCDF3F47-737D-4150-B15C-5F45E9320B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orita Chettiar" userId="b99a8f3076cce6f4" providerId="LiveId" clId="{06CC409E-3FAE-4531-8F95-11C775F9D749}"/>
    <pc:docChg chg="undo custSel addSld delSld modSld sldOrd">
      <pc:chgData name="Senorita Chettiar" userId="b99a8f3076cce6f4" providerId="LiveId" clId="{06CC409E-3FAE-4531-8F95-11C775F9D749}" dt="2024-05-08T12:11:37.279" v="582" actId="20577"/>
      <pc:docMkLst>
        <pc:docMk/>
      </pc:docMkLst>
      <pc:sldChg chg="modSp mod">
        <pc:chgData name="Senorita Chettiar" userId="b99a8f3076cce6f4" providerId="LiveId" clId="{06CC409E-3FAE-4531-8F95-11C775F9D749}" dt="2024-05-07T16:48:26.241" v="25" actId="20577"/>
        <pc:sldMkLst>
          <pc:docMk/>
          <pc:sldMk cId="0" sldId="256"/>
        </pc:sldMkLst>
        <pc:spChg chg="mod">
          <ac:chgData name="Senorita Chettiar" userId="b99a8f3076cce6f4" providerId="LiveId" clId="{06CC409E-3FAE-4531-8F95-11C775F9D749}" dt="2024-05-07T16:48:26.241" v="25" actId="20577"/>
          <ac:spMkLst>
            <pc:docMk/>
            <pc:sldMk cId="0" sldId="256"/>
            <ac:spMk id="190" creationId="{00000000-0000-0000-0000-000000000000}"/>
          </ac:spMkLst>
        </pc:spChg>
      </pc:sldChg>
      <pc:sldChg chg="modSp mod">
        <pc:chgData name="Senorita Chettiar" userId="b99a8f3076cce6f4" providerId="LiveId" clId="{06CC409E-3FAE-4531-8F95-11C775F9D749}" dt="2024-05-08T10:59:38.801" v="49" actId="20577"/>
        <pc:sldMkLst>
          <pc:docMk/>
          <pc:sldMk cId="0" sldId="261"/>
        </pc:sldMkLst>
        <pc:spChg chg="mod">
          <ac:chgData name="Senorita Chettiar" userId="b99a8f3076cce6f4" providerId="LiveId" clId="{06CC409E-3FAE-4531-8F95-11C775F9D749}" dt="2024-05-08T10:59:38.801" v="49" actId="20577"/>
          <ac:spMkLst>
            <pc:docMk/>
            <pc:sldMk cId="0" sldId="261"/>
            <ac:spMk id="291" creationId="{00000000-0000-0000-0000-000000000000}"/>
          </ac:spMkLst>
        </pc:spChg>
      </pc:sldChg>
      <pc:sldChg chg="delSp modSp mod">
        <pc:chgData name="Senorita Chettiar" userId="b99a8f3076cce6f4" providerId="LiveId" clId="{06CC409E-3FAE-4531-8F95-11C775F9D749}" dt="2024-05-08T11:10:20.318" v="84" actId="1036"/>
        <pc:sldMkLst>
          <pc:docMk/>
          <pc:sldMk cId="0" sldId="266"/>
        </pc:sldMkLst>
        <pc:spChg chg="mod">
          <ac:chgData name="Senorita Chettiar" userId="b99a8f3076cce6f4" providerId="LiveId" clId="{06CC409E-3FAE-4531-8F95-11C775F9D749}" dt="2024-05-08T11:05:46.035" v="75" actId="6549"/>
          <ac:spMkLst>
            <pc:docMk/>
            <pc:sldMk cId="0" sldId="266"/>
            <ac:spMk id="470" creationId="{00000000-0000-0000-0000-000000000000}"/>
          </ac:spMkLst>
        </pc:spChg>
        <pc:spChg chg="mod">
          <ac:chgData name="Senorita Chettiar" userId="b99a8f3076cce6f4" providerId="LiveId" clId="{06CC409E-3FAE-4531-8F95-11C775F9D749}" dt="2024-05-08T11:06:30.659" v="83" actId="1076"/>
          <ac:spMkLst>
            <pc:docMk/>
            <pc:sldMk cId="0" sldId="266"/>
            <ac:spMk id="473" creationId="{00000000-0000-0000-0000-000000000000}"/>
          </ac:spMkLst>
        </pc:spChg>
        <pc:spChg chg="mod">
          <ac:chgData name="Senorita Chettiar" userId="b99a8f3076cce6f4" providerId="LiveId" clId="{06CC409E-3FAE-4531-8F95-11C775F9D749}" dt="2024-05-08T11:10:20.318" v="84" actId="1036"/>
          <ac:spMkLst>
            <pc:docMk/>
            <pc:sldMk cId="0" sldId="266"/>
            <ac:spMk id="474" creationId="{00000000-0000-0000-0000-000000000000}"/>
          </ac:spMkLst>
        </pc:spChg>
        <pc:spChg chg="del">
          <ac:chgData name="Senorita Chettiar" userId="b99a8f3076cce6f4" providerId="LiveId" clId="{06CC409E-3FAE-4531-8F95-11C775F9D749}" dt="2024-05-08T11:05:47.652" v="76" actId="478"/>
          <ac:spMkLst>
            <pc:docMk/>
            <pc:sldMk cId="0" sldId="266"/>
            <ac:spMk id="476" creationId="{00000000-0000-0000-0000-000000000000}"/>
          </ac:spMkLst>
        </pc:spChg>
        <pc:cxnChg chg="del">
          <ac:chgData name="Senorita Chettiar" userId="b99a8f3076cce6f4" providerId="LiveId" clId="{06CC409E-3FAE-4531-8F95-11C775F9D749}" dt="2024-05-08T11:05:49.424" v="77" actId="478"/>
          <ac:cxnSpMkLst>
            <pc:docMk/>
            <pc:sldMk cId="0" sldId="266"/>
            <ac:cxnSpMk id="479" creationId="{00000000-0000-0000-0000-000000000000}"/>
          </ac:cxnSpMkLst>
        </pc:cxnChg>
        <pc:cxnChg chg="del">
          <ac:chgData name="Senorita Chettiar" userId="b99a8f3076cce6f4" providerId="LiveId" clId="{06CC409E-3FAE-4531-8F95-11C775F9D749}" dt="2024-05-08T11:05:26.801" v="69" actId="478"/>
          <ac:cxnSpMkLst>
            <pc:docMk/>
            <pc:sldMk cId="0" sldId="266"/>
            <ac:cxnSpMk id="480" creationId="{00000000-0000-0000-0000-000000000000}"/>
          </ac:cxnSpMkLst>
        </pc:cxnChg>
      </pc:sldChg>
      <pc:sldChg chg="addSp delSp modSp mod">
        <pc:chgData name="Senorita Chettiar" userId="b99a8f3076cce6f4" providerId="LiveId" clId="{06CC409E-3FAE-4531-8F95-11C775F9D749}" dt="2024-05-08T12:11:37.279" v="582" actId="20577"/>
        <pc:sldMkLst>
          <pc:docMk/>
          <pc:sldMk cId="0" sldId="277"/>
        </pc:sldMkLst>
        <pc:spChg chg="add mod ord">
          <ac:chgData name="Senorita Chettiar" userId="b99a8f3076cce6f4" providerId="LiveId" clId="{06CC409E-3FAE-4531-8F95-11C775F9D749}" dt="2024-05-08T11:48:08.106" v="415" actId="164"/>
          <ac:spMkLst>
            <pc:docMk/>
            <pc:sldMk cId="0" sldId="277"/>
            <ac:spMk id="2" creationId="{A346CCAA-065B-9AF6-F4C6-AA64800B8113}"/>
          </ac:spMkLst>
        </pc:spChg>
        <pc:spChg chg="mod">
          <ac:chgData name="Senorita Chettiar" userId="b99a8f3076cce6f4" providerId="LiveId" clId="{06CC409E-3FAE-4531-8F95-11C775F9D749}" dt="2024-05-08T11:49:12.728" v="423" actId="164"/>
          <ac:spMkLst>
            <pc:docMk/>
            <pc:sldMk cId="0" sldId="277"/>
            <ac:spMk id="3" creationId="{085DAEE8-DA00-D1B3-620C-67BF297CBD10}"/>
          </ac:spMkLst>
        </pc:spChg>
        <pc:spChg chg="mod">
          <ac:chgData name="Senorita Chettiar" userId="b99a8f3076cce6f4" providerId="LiveId" clId="{06CC409E-3FAE-4531-8F95-11C775F9D749}" dt="2024-05-08T11:50:18.473" v="427" actId="164"/>
          <ac:spMkLst>
            <pc:docMk/>
            <pc:sldMk cId="0" sldId="277"/>
            <ac:spMk id="8" creationId="{DE6DC9E5-B2F4-76CF-2B96-634C405E12C0}"/>
          </ac:spMkLst>
        </pc:spChg>
        <pc:spChg chg="mod">
          <ac:chgData name="Senorita Chettiar" userId="b99a8f3076cce6f4" providerId="LiveId" clId="{06CC409E-3FAE-4531-8F95-11C775F9D749}" dt="2024-05-08T11:49:12.728" v="423" actId="164"/>
          <ac:spMkLst>
            <pc:docMk/>
            <pc:sldMk cId="0" sldId="277"/>
            <ac:spMk id="12" creationId="{364B51F8-742C-55BB-3CE0-5D069ADFD7FC}"/>
          </ac:spMkLst>
        </pc:spChg>
        <pc:spChg chg="mod">
          <ac:chgData name="Senorita Chettiar" userId="b99a8f3076cce6f4" providerId="LiveId" clId="{06CC409E-3FAE-4531-8F95-11C775F9D749}" dt="2024-05-08T11:49:33.479" v="424" actId="164"/>
          <ac:spMkLst>
            <pc:docMk/>
            <pc:sldMk cId="0" sldId="277"/>
            <ac:spMk id="15" creationId="{14C87659-9E92-57E6-55EC-D4B86DBAC46B}"/>
          </ac:spMkLst>
        </pc:spChg>
        <pc:spChg chg="mod">
          <ac:chgData name="Senorita Chettiar" userId="b99a8f3076cce6f4" providerId="LiveId" clId="{06CC409E-3FAE-4531-8F95-11C775F9D749}" dt="2024-05-08T11:49:12.728" v="423" actId="164"/>
          <ac:spMkLst>
            <pc:docMk/>
            <pc:sldMk cId="0" sldId="277"/>
            <ac:spMk id="16" creationId="{816677BB-C8F9-BFBA-E7BB-809A364DA706}"/>
          </ac:spMkLst>
        </pc:spChg>
        <pc:spChg chg="mod">
          <ac:chgData name="Senorita Chettiar" userId="b99a8f3076cce6f4" providerId="LiveId" clId="{06CC409E-3FAE-4531-8F95-11C775F9D749}" dt="2024-05-08T11:49:12.728" v="423" actId="164"/>
          <ac:spMkLst>
            <pc:docMk/>
            <pc:sldMk cId="0" sldId="277"/>
            <ac:spMk id="21" creationId="{D2A8691F-8016-F30A-3C0C-04132D7937CE}"/>
          </ac:spMkLst>
        </pc:spChg>
        <pc:spChg chg="mod">
          <ac:chgData name="Senorita Chettiar" userId="b99a8f3076cce6f4" providerId="LiveId" clId="{06CC409E-3FAE-4531-8F95-11C775F9D749}" dt="2024-05-08T11:51:57.812" v="435" actId="1076"/>
          <ac:spMkLst>
            <pc:docMk/>
            <pc:sldMk cId="0" sldId="277"/>
            <ac:spMk id="39" creationId="{42597316-D436-5186-6487-FDEA704C59FC}"/>
          </ac:spMkLst>
        </pc:spChg>
        <pc:spChg chg="mod">
          <ac:chgData name="Senorita Chettiar" userId="b99a8f3076cce6f4" providerId="LiveId" clId="{06CC409E-3FAE-4531-8F95-11C775F9D749}" dt="2024-05-08T11:51:42.226" v="434" actId="207"/>
          <ac:spMkLst>
            <pc:docMk/>
            <pc:sldMk cId="0" sldId="277"/>
            <ac:spMk id="60" creationId="{9BD140E0-3D98-3868-AC65-38E8EA0873D5}"/>
          </ac:spMkLst>
        </pc:spChg>
        <pc:spChg chg="mod">
          <ac:chgData name="Senorita Chettiar" userId="b99a8f3076cce6f4" providerId="LiveId" clId="{06CC409E-3FAE-4531-8F95-11C775F9D749}" dt="2024-05-08T11:47:39.248" v="411" actId="164"/>
          <ac:spMkLst>
            <pc:docMk/>
            <pc:sldMk cId="0" sldId="277"/>
            <ac:spMk id="62" creationId="{8664E9E2-00E8-F5A5-69C8-3BC0C8051CBE}"/>
          </ac:spMkLst>
        </pc:spChg>
        <pc:spChg chg="mod">
          <ac:chgData name="Senorita Chettiar" userId="b99a8f3076cce6f4" providerId="LiveId" clId="{06CC409E-3FAE-4531-8F95-11C775F9D749}" dt="2024-05-08T11:47:27.065" v="410" actId="164"/>
          <ac:spMkLst>
            <pc:docMk/>
            <pc:sldMk cId="0" sldId="277"/>
            <ac:spMk id="63" creationId="{DDA69F11-A312-EE6F-857D-5926AE01F3FC}"/>
          </ac:spMkLst>
        </pc:spChg>
        <pc:spChg chg="mod">
          <ac:chgData name="Senorita Chettiar" userId="b99a8f3076cce6f4" providerId="LiveId" clId="{06CC409E-3FAE-4531-8F95-11C775F9D749}" dt="2024-05-08T11:47:39.248" v="411" actId="164"/>
          <ac:spMkLst>
            <pc:docMk/>
            <pc:sldMk cId="0" sldId="277"/>
            <ac:spMk id="640" creationId="{7DAC4C62-FA4A-E30B-9A9D-03FE502FD4AB}"/>
          </ac:spMkLst>
        </pc:spChg>
        <pc:spChg chg="mod">
          <ac:chgData name="Senorita Chettiar" userId="b99a8f3076cce6f4" providerId="LiveId" clId="{06CC409E-3FAE-4531-8F95-11C775F9D749}" dt="2024-05-08T11:47:27.065" v="410" actId="164"/>
          <ac:spMkLst>
            <pc:docMk/>
            <pc:sldMk cId="0" sldId="277"/>
            <ac:spMk id="641" creationId="{A46D4281-F96E-20EA-FCF7-53BE696E7BCA}"/>
          </ac:spMkLst>
        </pc:spChg>
        <pc:spChg chg="mod">
          <ac:chgData name="Senorita Chettiar" userId="b99a8f3076cce6f4" providerId="LiveId" clId="{06CC409E-3FAE-4531-8F95-11C775F9D749}" dt="2024-05-08T12:11:37.279" v="582" actId="20577"/>
          <ac:spMkLst>
            <pc:docMk/>
            <pc:sldMk cId="0" sldId="277"/>
            <ac:spMk id="642" creationId="{769A7F27-5920-B668-B66B-4E52EEC4B297}"/>
          </ac:spMkLst>
        </pc:spChg>
        <pc:spChg chg="mod">
          <ac:chgData name="Senorita Chettiar" userId="b99a8f3076cce6f4" providerId="LiveId" clId="{06CC409E-3FAE-4531-8F95-11C775F9D749}" dt="2024-05-08T11:49:12.728" v="423" actId="164"/>
          <ac:spMkLst>
            <pc:docMk/>
            <pc:sldMk cId="0" sldId="277"/>
            <ac:spMk id="725" creationId="{00000000-0000-0000-0000-000000000000}"/>
          </ac:spMkLst>
        </pc:spChg>
        <pc:spChg chg="mod">
          <ac:chgData name="Senorita Chettiar" userId="b99a8f3076cce6f4" providerId="LiveId" clId="{06CC409E-3FAE-4531-8F95-11C775F9D749}" dt="2024-05-08T11:49:12.728" v="423" actId="164"/>
          <ac:spMkLst>
            <pc:docMk/>
            <pc:sldMk cId="0" sldId="277"/>
            <ac:spMk id="726" creationId="{00000000-0000-0000-0000-000000000000}"/>
          </ac:spMkLst>
        </pc:spChg>
        <pc:spChg chg="mod">
          <ac:chgData name="Senorita Chettiar" userId="b99a8f3076cce6f4" providerId="LiveId" clId="{06CC409E-3FAE-4531-8F95-11C775F9D749}" dt="2024-05-08T11:49:12.728" v="423" actId="164"/>
          <ac:spMkLst>
            <pc:docMk/>
            <pc:sldMk cId="0" sldId="277"/>
            <ac:spMk id="727" creationId="{00000000-0000-0000-0000-000000000000}"/>
          </ac:spMkLst>
        </pc:spChg>
        <pc:spChg chg="mod">
          <ac:chgData name="Senorita Chettiar" userId="b99a8f3076cce6f4" providerId="LiveId" clId="{06CC409E-3FAE-4531-8F95-11C775F9D749}" dt="2024-05-08T11:49:33.479" v="424" actId="164"/>
          <ac:spMkLst>
            <pc:docMk/>
            <pc:sldMk cId="0" sldId="277"/>
            <ac:spMk id="728" creationId="{00000000-0000-0000-0000-000000000000}"/>
          </ac:spMkLst>
        </pc:spChg>
        <pc:spChg chg="mod">
          <ac:chgData name="Senorita Chettiar" userId="b99a8f3076cce6f4" providerId="LiveId" clId="{06CC409E-3FAE-4531-8F95-11C775F9D749}" dt="2024-05-08T11:51:21.130" v="433" actId="207"/>
          <ac:spMkLst>
            <pc:docMk/>
            <pc:sldMk cId="0" sldId="277"/>
            <ac:spMk id="731" creationId="{00000000-0000-0000-0000-000000000000}"/>
          </ac:spMkLst>
        </pc:spChg>
        <pc:spChg chg="mod">
          <ac:chgData name="Senorita Chettiar" userId="b99a8f3076cce6f4" providerId="LiveId" clId="{06CC409E-3FAE-4531-8F95-11C775F9D749}" dt="2024-05-08T11:49:12.728" v="423" actId="164"/>
          <ac:spMkLst>
            <pc:docMk/>
            <pc:sldMk cId="0" sldId="277"/>
            <ac:spMk id="732" creationId="{00000000-0000-0000-0000-000000000000}"/>
          </ac:spMkLst>
        </pc:spChg>
        <pc:spChg chg="del">
          <ac:chgData name="Senorita Chettiar" userId="b99a8f3076cce6f4" providerId="LiveId" clId="{06CC409E-3FAE-4531-8F95-11C775F9D749}" dt="2024-05-08T11:48:28.758" v="419" actId="478"/>
          <ac:spMkLst>
            <pc:docMk/>
            <pc:sldMk cId="0" sldId="277"/>
            <ac:spMk id="735" creationId="{00000000-0000-0000-0000-000000000000}"/>
          </ac:spMkLst>
        </pc:spChg>
        <pc:spChg chg="mod">
          <ac:chgData name="Senorita Chettiar" userId="b99a8f3076cce6f4" providerId="LiveId" clId="{06CC409E-3FAE-4531-8F95-11C775F9D749}" dt="2024-05-08T11:50:44.859" v="431" actId="1076"/>
          <ac:spMkLst>
            <pc:docMk/>
            <pc:sldMk cId="0" sldId="277"/>
            <ac:spMk id="738" creationId="{00000000-0000-0000-0000-000000000000}"/>
          </ac:spMkLst>
        </pc:spChg>
        <pc:grpChg chg="add mod">
          <ac:chgData name="Senorita Chettiar" userId="b99a8f3076cce6f4" providerId="LiveId" clId="{06CC409E-3FAE-4531-8F95-11C775F9D749}" dt="2024-05-08T11:48:08.106" v="415" actId="164"/>
          <ac:grpSpMkLst>
            <pc:docMk/>
            <pc:sldMk cId="0" sldId="277"/>
            <ac:grpSpMk id="5" creationId="{95CC436A-9C63-B71A-A050-E16202F46471}"/>
          </ac:grpSpMkLst>
        </pc:grpChg>
        <pc:grpChg chg="add mod">
          <ac:chgData name="Senorita Chettiar" userId="b99a8f3076cce6f4" providerId="LiveId" clId="{06CC409E-3FAE-4531-8F95-11C775F9D749}" dt="2024-05-08T11:48:08.106" v="415" actId="164"/>
          <ac:grpSpMkLst>
            <pc:docMk/>
            <pc:sldMk cId="0" sldId="277"/>
            <ac:grpSpMk id="6" creationId="{7B233289-7624-806D-D0B4-268A606E9511}"/>
          </ac:grpSpMkLst>
        </pc:grpChg>
        <pc:grpChg chg="add mod">
          <ac:chgData name="Senorita Chettiar" userId="b99a8f3076cce6f4" providerId="LiveId" clId="{06CC409E-3FAE-4531-8F95-11C775F9D749}" dt="2024-05-08T11:50:49.299" v="432" actId="1076"/>
          <ac:grpSpMkLst>
            <pc:docMk/>
            <pc:sldMk cId="0" sldId="277"/>
            <ac:grpSpMk id="7" creationId="{8A0D9990-6BDC-668A-0763-6358CCCB037C}"/>
          </ac:grpSpMkLst>
        </pc:grpChg>
        <pc:grpChg chg="add mod">
          <ac:chgData name="Senorita Chettiar" userId="b99a8f3076cce6f4" providerId="LiveId" clId="{06CC409E-3FAE-4531-8F95-11C775F9D749}" dt="2024-05-08T11:49:33.479" v="424" actId="164"/>
          <ac:grpSpMkLst>
            <pc:docMk/>
            <pc:sldMk cId="0" sldId="277"/>
            <ac:grpSpMk id="9" creationId="{5D56655D-DC80-2677-DA11-90668D2BB9F9}"/>
          </ac:grpSpMkLst>
        </pc:grpChg>
        <pc:grpChg chg="add mod">
          <ac:chgData name="Senorita Chettiar" userId="b99a8f3076cce6f4" providerId="LiveId" clId="{06CC409E-3FAE-4531-8F95-11C775F9D749}" dt="2024-05-08T11:50:18.473" v="427" actId="164"/>
          <ac:grpSpMkLst>
            <pc:docMk/>
            <pc:sldMk cId="0" sldId="277"/>
            <ac:grpSpMk id="10" creationId="{E35906A7-5178-7C73-CBF6-52AA03850CCB}"/>
          </ac:grpSpMkLst>
        </pc:grpChg>
        <pc:grpChg chg="add mod">
          <ac:chgData name="Senorita Chettiar" userId="b99a8f3076cce6f4" providerId="LiveId" clId="{06CC409E-3FAE-4531-8F95-11C775F9D749}" dt="2024-05-08T11:50:25.692" v="428" actId="1076"/>
          <ac:grpSpMkLst>
            <pc:docMk/>
            <pc:sldMk cId="0" sldId="277"/>
            <ac:grpSpMk id="11" creationId="{82C08664-CE14-E580-5118-0396CB92D8AD}"/>
          </ac:grpSpMkLst>
        </pc:grpChg>
        <pc:grpChg chg="mod">
          <ac:chgData name="Senorita Chettiar" userId="b99a8f3076cce6f4" providerId="LiveId" clId="{06CC409E-3FAE-4531-8F95-11C775F9D749}" dt="2024-05-08T11:49:33.479" v="424" actId="164"/>
          <ac:grpSpMkLst>
            <pc:docMk/>
            <pc:sldMk cId="0" sldId="277"/>
            <ac:grpSpMk id="27" creationId="{3E3F688D-997F-B595-6949-D0EF7CC8A116}"/>
          </ac:grpSpMkLst>
        </pc:grpChg>
        <pc:grpChg chg="mod">
          <ac:chgData name="Senorita Chettiar" userId="b99a8f3076cce6f4" providerId="LiveId" clId="{06CC409E-3FAE-4531-8F95-11C775F9D749}" dt="2024-05-08T11:50:18.473" v="427" actId="164"/>
          <ac:grpSpMkLst>
            <pc:docMk/>
            <pc:sldMk cId="0" sldId="277"/>
            <ac:grpSpMk id="28" creationId="{85B8E390-80A4-95E7-8C7F-0050D02BD4AB}"/>
          </ac:grpSpMkLst>
        </pc:grpChg>
        <pc:grpChg chg="mod">
          <ac:chgData name="Senorita Chettiar" userId="b99a8f3076cce6f4" providerId="LiveId" clId="{06CC409E-3FAE-4531-8F95-11C775F9D749}" dt="2024-05-08T11:49:12.728" v="423" actId="164"/>
          <ac:grpSpMkLst>
            <pc:docMk/>
            <pc:sldMk cId="0" sldId="277"/>
            <ac:grpSpMk id="36" creationId="{9992D2E7-83C2-2627-72E9-1A43AAF8430B}"/>
          </ac:grpSpMkLst>
        </pc:grpChg>
        <pc:grpChg chg="mod">
          <ac:chgData name="Senorita Chettiar" userId="b99a8f3076cce6f4" providerId="LiveId" clId="{06CC409E-3FAE-4531-8F95-11C775F9D749}" dt="2024-05-08T11:50:18.473" v="427" actId="164"/>
          <ac:grpSpMkLst>
            <pc:docMk/>
            <pc:sldMk cId="0" sldId="277"/>
            <ac:grpSpMk id="42" creationId="{3EA2097B-98CE-9B93-439D-3264B766DD9E}"/>
          </ac:grpSpMkLst>
        </pc:grpChg>
        <pc:grpChg chg="mod">
          <ac:chgData name="Senorita Chettiar" userId="b99a8f3076cce6f4" providerId="LiveId" clId="{06CC409E-3FAE-4531-8F95-11C775F9D749}" dt="2024-05-08T11:49:12.728" v="423" actId="164"/>
          <ac:grpSpMkLst>
            <pc:docMk/>
            <pc:sldMk cId="0" sldId="277"/>
            <ac:grpSpMk id="47" creationId="{78B6661A-7148-6429-0D3B-D27C8078E926}"/>
          </ac:grpSpMkLst>
        </pc:grpChg>
        <pc:grpChg chg="mod">
          <ac:chgData name="Senorita Chettiar" userId="b99a8f3076cce6f4" providerId="LiveId" clId="{06CC409E-3FAE-4531-8F95-11C775F9D749}" dt="2024-05-08T11:49:33.479" v="424" actId="164"/>
          <ac:grpSpMkLst>
            <pc:docMk/>
            <pc:sldMk cId="0" sldId="277"/>
            <ac:grpSpMk id="52" creationId="{E68E59C6-B55C-8F2A-F44C-7C46278C14BD}"/>
          </ac:grpSpMkLst>
        </pc:grpChg>
        <pc:grpChg chg="mod">
          <ac:chgData name="Senorita Chettiar" userId="b99a8f3076cce6f4" providerId="LiveId" clId="{06CC409E-3FAE-4531-8F95-11C775F9D749}" dt="2024-05-08T11:49:12.728" v="423" actId="164"/>
          <ac:grpSpMkLst>
            <pc:docMk/>
            <pc:sldMk cId="0" sldId="277"/>
            <ac:grpSpMk id="673" creationId="{00000000-0000-0000-0000-000000000000}"/>
          </ac:grpSpMkLst>
        </pc:grpChg>
        <pc:picChg chg="mod">
          <ac:chgData name="Senorita Chettiar" userId="b99a8f3076cce6f4" providerId="LiveId" clId="{06CC409E-3FAE-4531-8F95-11C775F9D749}" dt="2024-05-08T11:50:41.008" v="430" actId="1076"/>
          <ac:picMkLst>
            <pc:docMk/>
            <pc:sldMk cId="0" sldId="277"/>
            <ac:picMk id="739" creationId="{00000000-0000-0000-0000-000000000000}"/>
          </ac:picMkLst>
        </pc:picChg>
        <pc:cxnChg chg="mod">
          <ac:chgData name="Senorita Chettiar" userId="b99a8f3076cce6f4" providerId="LiveId" clId="{06CC409E-3FAE-4531-8F95-11C775F9D749}" dt="2024-05-08T11:49:12.728" v="423" actId="164"/>
          <ac:cxnSpMkLst>
            <pc:docMk/>
            <pc:sldMk cId="0" sldId="277"/>
            <ac:cxnSpMk id="4" creationId="{46B0657A-82BB-9F5A-9736-9A1EFFD92E2B}"/>
          </ac:cxnSpMkLst>
        </pc:cxnChg>
        <pc:cxnChg chg="mod">
          <ac:chgData name="Senorita Chettiar" userId="b99a8f3076cce6f4" providerId="LiveId" clId="{06CC409E-3FAE-4531-8F95-11C775F9D749}" dt="2024-05-08T11:49:12.728" v="423" actId="164"/>
          <ac:cxnSpMkLst>
            <pc:docMk/>
            <pc:sldMk cId="0" sldId="277"/>
            <ac:cxnSpMk id="17" creationId="{73D285AE-DF6D-1F45-BDCF-410FD4C9C3E4}"/>
          </ac:cxnSpMkLst>
        </pc:cxnChg>
        <pc:cxnChg chg="mod">
          <ac:chgData name="Senorita Chettiar" userId="b99a8f3076cce6f4" providerId="LiveId" clId="{06CC409E-3FAE-4531-8F95-11C775F9D749}" dt="2024-05-08T11:52:09.229" v="436" actId="14100"/>
          <ac:cxnSpMkLst>
            <pc:docMk/>
            <pc:sldMk cId="0" sldId="277"/>
            <ac:cxnSpMk id="38" creationId="{8C15F44A-89E3-8A5F-C2D4-97EE7C7F3EA8}"/>
          </ac:cxnSpMkLst>
        </pc:cxnChg>
        <pc:cxnChg chg="del">
          <ac:chgData name="Senorita Chettiar" userId="b99a8f3076cce6f4" providerId="LiveId" clId="{06CC409E-3FAE-4531-8F95-11C775F9D749}" dt="2024-05-08T11:48:36.478" v="421" actId="478"/>
          <ac:cxnSpMkLst>
            <pc:docMk/>
            <pc:sldMk cId="0" sldId="277"/>
            <ac:cxnSpMk id="729" creationId="{00000000-0000-0000-0000-000000000000}"/>
          </ac:cxnSpMkLst>
        </pc:cxnChg>
        <pc:cxnChg chg="del">
          <ac:chgData name="Senorita Chettiar" userId="b99a8f3076cce6f4" providerId="LiveId" clId="{06CC409E-3FAE-4531-8F95-11C775F9D749}" dt="2024-05-08T11:48:34.700" v="420" actId="478"/>
          <ac:cxnSpMkLst>
            <pc:docMk/>
            <pc:sldMk cId="0" sldId="277"/>
            <ac:cxnSpMk id="730" creationId="{00000000-0000-0000-0000-000000000000}"/>
          </ac:cxnSpMkLst>
        </pc:cxnChg>
        <pc:cxnChg chg="mod">
          <ac:chgData name="Senorita Chettiar" userId="b99a8f3076cce6f4" providerId="LiveId" clId="{06CC409E-3FAE-4531-8F95-11C775F9D749}" dt="2024-05-08T11:50:25.692" v="428" actId="1076"/>
          <ac:cxnSpMkLst>
            <pc:docMk/>
            <pc:sldMk cId="0" sldId="277"/>
            <ac:cxnSpMk id="733" creationId="{00000000-0000-0000-0000-000000000000}"/>
          </ac:cxnSpMkLst>
        </pc:cxnChg>
        <pc:cxnChg chg="mod">
          <ac:chgData name="Senorita Chettiar" userId="b99a8f3076cce6f4" providerId="LiveId" clId="{06CC409E-3FAE-4531-8F95-11C775F9D749}" dt="2024-05-08T11:49:12.728" v="423" actId="164"/>
          <ac:cxnSpMkLst>
            <pc:docMk/>
            <pc:sldMk cId="0" sldId="277"/>
            <ac:cxnSpMk id="734" creationId="{00000000-0000-0000-0000-000000000000}"/>
          </ac:cxnSpMkLst>
        </pc:cxnChg>
      </pc:sldChg>
      <pc:sldChg chg="addSp delSp modSp mod">
        <pc:chgData name="Senorita Chettiar" userId="b99a8f3076cce6f4" providerId="LiveId" clId="{06CC409E-3FAE-4531-8F95-11C775F9D749}" dt="2024-05-08T11:17:18.724" v="164" actId="5793"/>
        <pc:sldMkLst>
          <pc:docMk/>
          <pc:sldMk cId="3409305283" sldId="311"/>
        </pc:sldMkLst>
        <pc:spChg chg="add mod">
          <ac:chgData name="Senorita Chettiar" userId="b99a8f3076cce6f4" providerId="LiveId" clId="{06CC409E-3FAE-4531-8F95-11C775F9D749}" dt="2024-05-08T11:17:18.724" v="164" actId="5793"/>
          <ac:spMkLst>
            <pc:docMk/>
            <pc:sldMk cId="3409305283" sldId="311"/>
            <ac:spMk id="3" creationId="{C03F2463-04A2-228D-A4A9-84AFFBACC093}"/>
          </ac:spMkLst>
        </pc:spChg>
        <pc:spChg chg="del">
          <ac:chgData name="Senorita Chettiar" userId="b99a8f3076cce6f4" providerId="LiveId" clId="{06CC409E-3FAE-4531-8F95-11C775F9D749}" dt="2024-05-08T11:16:00.063" v="145" actId="478"/>
          <ac:spMkLst>
            <pc:docMk/>
            <pc:sldMk cId="3409305283" sldId="311"/>
            <ac:spMk id="470" creationId="{00000000-0000-0000-0000-000000000000}"/>
          </ac:spMkLst>
        </pc:spChg>
        <pc:spChg chg="del mod">
          <ac:chgData name="Senorita Chettiar" userId="b99a8f3076cce6f4" providerId="LiveId" clId="{06CC409E-3FAE-4531-8F95-11C775F9D749}" dt="2024-05-08T11:15:56.700" v="143" actId="478"/>
          <ac:spMkLst>
            <pc:docMk/>
            <pc:sldMk cId="3409305283" sldId="311"/>
            <ac:spMk id="473" creationId="{00000000-0000-0000-0000-000000000000}"/>
          </ac:spMkLst>
        </pc:spChg>
        <pc:spChg chg="del mod">
          <ac:chgData name="Senorita Chettiar" userId="b99a8f3076cce6f4" providerId="LiveId" clId="{06CC409E-3FAE-4531-8F95-11C775F9D749}" dt="2024-05-08T11:15:54.792" v="141" actId="478"/>
          <ac:spMkLst>
            <pc:docMk/>
            <pc:sldMk cId="3409305283" sldId="311"/>
            <ac:spMk id="474" creationId="{00000000-0000-0000-0000-000000000000}"/>
          </ac:spMkLst>
        </pc:spChg>
        <pc:spChg chg="del">
          <ac:chgData name="Senorita Chettiar" userId="b99a8f3076cce6f4" providerId="LiveId" clId="{06CC409E-3FAE-4531-8F95-11C775F9D749}" dt="2024-05-08T11:15:58.579" v="144" actId="478"/>
          <ac:spMkLst>
            <pc:docMk/>
            <pc:sldMk cId="3409305283" sldId="311"/>
            <ac:spMk id="476" creationId="{00000000-0000-0000-0000-000000000000}"/>
          </ac:spMkLst>
        </pc:spChg>
        <pc:graphicFrameChg chg="add del">
          <ac:chgData name="Senorita Chettiar" userId="b99a8f3076cce6f4" providerId="LiveId" clId="{06CC409E-3FAE-4531-8F95-11C775F9D749}" dt="2024-05-08T11:16:06.732" v="149" actId="478"/>
          <ac:graphicFrameMkLst>
            <pc:docMk/>
            <pc:sldMk cId="3409305283" sldId="311"/>
            <ac:graphicFrameMk id="2" creationId="{15C25417-2FF9-CFE0-00DF-C2541D555136}"/>
          </ac:graphicFrameMkLst>
        </pc:graphicFrameChg>
        <pc:cxnChg chg="del">
          <ac:chgData name="Senorita Chettiar" userId="b99a8f3076cce6f4" providerId="LiveId" clId="{06CC409E-3FAE-4531-8F95-11C775F9D749}" dt="2024-05-08T11:16:17.655" v="150" actId="478"/>
          <ac:cxnSpMkLst>
            <pc:docMk/>
            <pc:sldMk cId="3409305283" sldId="311"/>
            <ac:cxnSpMk id="477" creationId="{00000000-0000-0000-0000-000000000000}"/>
          </ac:cxnSpMkLst>
        </pc:cxnChg>
        <pc:cxnChg chg="del">
          <ac:chgData name="Senorita Chettiar" userId="b99a8f3076cce6f4" providerId="LiveId" clId="{06CC409E-3FAE-4531-8F95-11C775F9D749}" dt="2024-05-08T11:16:01.505" v="146" actId="478"/>
          <ac:cxnSpMkLst>
            <pc:docMk/>
            <pc:sldMk cId="3409305283" sldId="311"/>
            <ac:cxnSpMk id="479" creationId="{00000000-0000-0000-0000-000000000000}"/>
          </ac:cxnSpMkLst>
        </pc:cxnChg>
        <pc:cxnChg chg="del">
          <ac:chgData name="Senorita Chettiar" userId="b99a8f3076cce6f4" providerId="LiveId" clId="{06CC409E-3FAE-4531-8F95-11C775F9D749}" dt="2024-05-08T11:16:02.998" v="147" actId="478"/>
          <ac:cxnSpMkLst>
            <pc:docMk/>
            <pc:sldMk cId="3409305283" sldId="311"/>
            <ac:cxnSpMk id="480" creationId="{00000000-0000-0000-0000-000000000000}"/>
          </ac:cxnSpMkLst>
        </pc:cxnChg>
      </pc:sldChg>
      <pc:sldChg chg="delSp modSp mod">
        <pc:chgData name="Senorita Chettiar" userId="b99a8f3076cce6f4" providerId="LiveId" clId="{06CC409E-3FAE-4531-8F95-11C775F9D749}" dt="2024-05-08T11:13:36.619" v="139" actId="478"/>
        <pc:sldMkLst>
          <pc:docMk/>
          <pc:sldMk cId="319113930" sldId="312"/>
        </pc:sldMkLst>
        <pc:spChg chg="del mod">
          <ac:chgData name="Senorita Chettiar" userId="b99a8f3076cce6f4" providerId="LiveId" clId="{06CC409E-3FAE-4531-8F95-11C775F9D749}" dt="2024-05-08T11:12:17.324" v="121" actId="478"/>
          <ac:spMkLst>
            <pc:docMk/>
            <pc:sldMk cId="319113930" sldId="312"/>
            <ac:spMk id="470" creationId="{00000000-0000-0000-0000-000000000000}"/>
          </ac:spMkLst>
        </pc:spChg>
        <pc:spChg chg="mod">
          <ac:chgData name="Senorita Chettiar" userId="b99a8f3076cce6f4" providerId="LiveId" clId="{06CC409E-3FAE-4531-8F95-11C775F9D749}" dt="2024-05-08T11:13:23.020" v="137" actId="1076"/>
          <ac:spMkLst>
            <pc:docMk/>
            <pc:sldMk cId="319113930" sldId="312"/>
            <ac:spMk id="473" creationId="{00000000-0000-0000-0000-000000000000}"/>
          </ac:spMkLst>
        </pc:spChg>
        <pc:spChg chg="mod">
          <ac:chgData name="Senorita Chettiar" userId="b99a8f3076cce6f4" providerId="LiveId" clId="{06CC409E-3FAE-4531-8F95-11C775F9D749}" dt="2024-05-08T11:13:32.219" v="138" actId="1076"/>
          <ac:spMkLst>
            <pc:docMk/>
            <pc:sldMk cId="319113930" sldId="312"/>
            <ac:spMk id="474" creationId="{00000000-0000-0000-0000-000000000000}"/>
          </ac:spMkLst>
        </pc:spChg>
        <pc:spChg chg="mod">
          <ac:chgData name="Senorita Chettiar" userId="b99a8f3076cce6f4" providerId="LiveId" clId="{06CC409E-3FAE-4531-8F95-11C775F9D749}" dt="2024-05-08T11:13:18.275" v="136" actId="1076"/>
          <ac:spMkLst>
            <pc:docMk/>
            <pc:sldMk cId="319113930" sldId="312"/>
            <ac:spMk id="476" creationId="{00000000-0000-0000-0000-000000000000}"/>
          </ac:spMkLst>
        </pc:spChg>
        <pc:cxnChg chg="del">
          <ac:chgData name="Senorita Chettiar" userId="b99a8f3076cce6f4" providerId="LiveId" clId="{06CC409E-3FAE-4531-8F95-11C775F9D749}" dt="2024-05-08T11:13:36.619" v="139" actId="478"/>
          <ac:cxnSpMkLst>
            <pc:docMk/>
            <pc:sldMk cId="319113930" sldId="312"/>
            <ac:cxnSpMk id="477" creationId="{00000000-0000-0000-0000-000000000000}"/>
          </ac:cxnSpMkLst>
        </pc:cxnChg>
        <pc:cxnChg chg="del">
          <ac:chgData name="Senorita Chettiar" userId="b99a8f3076cce6f4" providerId="LiveId" clId="{06CC409E-3FAE-4531-8F95-11C775F9D749}" dt="2024-05-08T11:11:42.475" v="113" actId="478"/>
          <ac:cxnSpMkLst>
            <pc:docMk/>
            <pc:sldMk cId="319113930" sldId="312"/>
            <ac:cxnSpMk id="479" creationId="{00000000-0000-0000-0000-000000000000}"/>
          </ac:cxnSpMkLst>
        </pc:cxnChg>
        <pc:cxnChg chg="del">
          <ac:chgData name="Senorita Chettiar" userId="b99a8f3076cce6f4" providerId="LiveId" clId="{06CC409E-3FAE-4531-8F95-11C775F9D749}" dt="2024-05-08T11:10:38.499" v="86" actId="478"/>
          <ac:cxnSpMkLst>
            <pc:docMk/>
            <pc:sldMk cId="319113930" sldId="312"/>
            <ac:cxnSpMk id="480" creationId="{00000000-0000-0000-0000-000000000000}"/>
          </ac:cxnSpMkLst>
        </pc:cxnChg>
      </pc:sldChg>
      <pc:sldChg chg="addSp delSp modSp mod">
        <pc:chgData name="Senorita Chettiar" userId="b99a8f3076cce6f4" providerId="LiveId" clId="{06CC409E-3FAE-4531-8F95-11C775F9D749}" dt="2024-05-08T11:28:13.958" v="250" actId="115"/>
        <pc:sldMkLst>
          <pc:docMk/>
          <pc:sldMk cId="1903919331" sldId="313"/>
        </pc:sldMkLst>
        <pc:spChg chg="add del mod">
          <ac:chgData name="Senorita Chettiar" userId="b99a8f3076cce6f4" providerId="LiveId" clId="{06CC409E-3FAE-4531-8F95-11C775F9D749}" dt="2024-05-08T11:21:20.898" v="168"/>
          <ac:spMkLst>
            <pc:docMk/>
            <pc:sldMk cId="1903919331" sldId="313"/>
            <ac:spMk id="4" creationId="{91EE2964-2D99-2ADD-7A61-1699219BC48B}"/>
          </ac:spMkLst>
        </pc:spChg>
        <pc:spChg chg="add mod">
          <ac:chgData name="Senorita Chettiar" userId="b99a8f3076cce6f4" providerId="LiveId" clId="{06CC409E-3FAE-4531-8F95-11C775F9D749}" dt="2024-05-08T11:22:05.147" v="210" actId="1076"/>
          <ac:spMkLst>
            <pc:docMk/>
            <pc:sldMk cId="1903919331" sldId="313"/>
            <ac:spMk id="5" creationId="{52D100EE-7134-C489-E689-064C3CFEE223}"/>
          </ac:spMkLst>
        </pc:spChg>
        <pc:spChg chg="add mod">
          <ac:chgData name="Senorita Chettiar" userId="b99a8f3076cce6f4" providerId="LiveId" clId="{06CC409E-3FAE-4531-8F95-11C775F9D749}" dt="2024-05-08T11:24:48.744" v="237"/>
          <ac:spMkLst>
            <pc:docMk/>
            <pc:sldMk cId="1903919331" sldId="313"/>
            <ac:spMk id="6" creationId="{F556DBC6-F763-299A-AC02-BCFF5A5B9A1B}"/>
          </ac:spMkLst>
        </pc:spChg>
        <pc:spChg chg="del mod">
          <ac:chgData name="Senorita Chettiar" userId="b99a8f3076cce6f4" providerId="LiveId" clId="{06CC409E-3FAE-4531-8F95-11C775F9D749}" dt="2024-05-08T11:21:15.380" v="167" actId="478"/>
          <ac:spMkLst>
            <pc:docMk/>
            <pc:sldMk cId="1903919331" sldId="313"/>
            <ac:spMk id="467" creationId="{00000000-0000-0000-0000-000000000000}"/>
          </ac:spMkLst>
        </pc:spChg>
        <pc:spChg chg="del mod">
          <ac:chgData name="Senorita Chettiar" userId="b99a8f3076cce6f4" providerId="LiveId" clId="{06CC409E-3FAE-4531-8F95-11C775F9D749}" dt="2024-05-08T11:24:07.205" v="231" actId="478"/>
          <ac:spMkLst>
            <pc:docMk/>
            <pc:sldMk cId="1903919331" sldId="313"/>
            <ac:spMk id="470" creationId="{00000000-0000-0000-0000-000000000000}"/>
          </ac:spMkLst>
        </pc:spChg>
        <pc:spChg chg="mod">
          <ac:chgData name="Senorita Chettiar" userId="b99a8f3076cce6f4" providerId="LiveId" clId="{06CC409E-3FAE-4531-8F95-11C775F9D749}" dt="2024-05-08T11:24:53.699" v="238" actId="1076"/>
          <ac:spMkLst>
            <pc:docMk/>
            <pc:sldMk cId="1903919331" sldId="313"/>
            <ac:spMk id="473" creationId="{00000000-0000-0000-0000-000000000000}"/>
          </ac:spMkLst>
        </pc:spChg>
        <pc:spChg chg="mod">
          <ac:chgData name="Senorita Chettiar" userId="b99a8f3076cce6f4" providerId="LiveId" clId="{06CC409E-3FAE-4531-8F95-11C775F9D749}" dt="2024-05-08T11:23:54.716" v="229" actId="20577"/>
          <ac:spMkLst>
            <pc:docMk/>
            <pc:sldMk cId="1903919331" sldId="313"/>
            <ac:spMk id="474" creationId="{00000000-0000-0000-0000-000000000000}"/>
          </ac:spMkLst>
        </pc:spChg>
        <pc:spChg chg="del mod">
          <ac:chgData name="Senorita Chettiar" userId="b99a8f3076cce6f4" providerId="LiveId" clId="{06CC409E-3FAE-4531-8F95-11C775F9D749}" dt="2024-05-08T11:24:10.730" v="232" actId="478"/>
          <ac:spMkLst>
            <pc:docMk/>
            <pc:sldMk cId="1903919331" sldId="313"/>
            <ac:spMk id="476" creationId="{00000000-0000-0000-0000-000000000000}"/>
          </ac:spMkLst>
        </pc:spChg>
        <pc:graphicFrameChg chg="mod">
          <ac:chgData name="Senorita Chettiar" userId="b99a8f3076cce6f4" providerId="LiveId" clId="{06CC409E-3FAE-4531-8F95-11C775F9D749}" dt="2024-05-08T11:28:13.958" v="250" actId="115"/>
          <ac:graphicFrameMkLst>
            <pc:docMk/>
            <pc:sldMk cId="1903919331" sldId="313"/>
            <ac:graphicFrameMk id="3" creationId="{3FC08080-D7D6-B264-D54C-447436ED0526}"/>
          </ac:graphicFrameMkLst>
        </pc:graphicFrameChg>
        <pc:cxnChg chg="del">
          <ac:chgData name="Senorita Chettiar" userId="b99a8f3076cce6f4" providerId="LiveId" clId="{06CC409E-3FAE-4531-8F95-11C775F9D749}" dt="2024-05-08T11:24:57.229" v="239" actId="478"/>
          <ac:cxnSpMkLst>
            <pc:docMk/>
            <pc:sldMk cId="1903919331" sldId="313"/>
            <ac:cxnSpMk id="477" creationId="{00000000-0000-0000-0000-000000000000}"/>
          </ac:cxnSpMkLst>
        </pc:cxnChg>
        <pc:cxnChg chg="del">
          <ac:chgData name="Senorita Chettiar" userId="b99a8f3076cce6f4" providerId="LiveId" clId="{06CC409E-3FAE-4531-8F95-11C775F9D749}" dt="2024-05-08T11:23:47.675" v="228" actId="478"/>
          <ac:cxnSpMkLst>
            <pc:docMk/>
            <pc:sldMk cId="1903919331" sldId="313"/>
            <ac:cxnSpMk id="479" creationId="{00000000-0000-0000-0000-000000000000}"/>
          </ac:cxnSpMkLst>
        </pc:cxnChg>
        <pc:cxnChg chg="del">
          <ac:chgData name="Senorita Chettiar" userId="b99a8f3076cce6f4" providerId="LiveId" clId="{06CC409E-3FAE-4531-8F95-11C775F9D749}" dt="2024-05-08T11:22:50.295" v="215" actId="478"/>
          <ac:cxnSpMkLst>
            <pc:docMk/>
            <pc:sldMk cId="1903919331" sldId="313"/>
            <ac:cxnSpMk id="480" creationId="{00000000-0000-0000-0000-000000000000}"/>
          </ac:cxnSpMkLst>
        </pc:cxnChg>
      </pc:sldChg>
      <pc:sldChg chg="addSp delSp modSp mod">
        <pc:chgData name="Senorita Chettiar" userId="b99a8f3076cce6f4" providerId="LiveId" clId="{06CC409E-3FAE-4531-8F95-11C775F9D749}" dt="2024-05-08T11:36:49.379" v="285" actId="1076"/>
        <pc:sldMkLst>
          <pc:docMk/>
          <pc:sldMk cId="3785433076" sldId="315"/>
        </pc:sldMkLst>
        <pc:spChg chg="add del mod">
          <ac:chgData name="Senorita Chettiar" userId="b99a8f3076cce6f4" providerId="LiveId" clId="{06CC409E-3FAE-4531-8F95-11C775F9D749}" dt="2024-05-08T11:28:53.924" v="252"/>
          <ac:spMkLst>
            <pc:docMk/>
            <pc:sldMk cId="3785433076" sldId="315"/>
            <ac:spMk id="4" creationId="{42654FB5-E722-4ABD-D493-77804B614F58}"/>
          </ac:spMkLst>
        </pc:spChg>
        <pc:spChg chg="add mod">
          <ac:chgData name="Senorita Chettiar" userId="b99a8f3076cce6f4" providerId="LiveId" clId="{06CC409E-3FAE-4531-8F95-11C775F9D749}" dt="2024-05-08T11:28:58.561" v="259" actId="20577"/>
          <ac:spMkLst>
            <pc:docMk/>
            <pc:sldMk cId="3785433076" sldId="315"/>
            <ac:spMk id="5" creationId="{25DE6517-6E3D-B9C4-6FC8-5244EB4933C0}"/>
          </ac:spMkLst>
        </pc:spChg>
        <pc:spChg chg="add mod">
          <ac:chgData name="Senorita Chettiar" userId="b99a8f3076cce6f4" providerId="LiveId" clId="{06CC409E-3FAE-4531-8F95-11C775F9D749}" dt="2024-05-08T11:36:49.379" v="285" actId="1076"/>
          <ac:spMkLst>
            <pc:docMk/>
            <pc:sldMk cId="3785433076" sldId="315"/>
            <ac:spMk id="6" creationId="{D61D7E80-7482-329C-6544-D9CC12BA3073}"/>
          </ac:spMkLst>
        </pc:spChg>
        <pc:spChg chg="del">
          <ac:chgData name="Senorita Chettiar" userId="b99a8f3076cce6f4" providerId="LiveId" clId="{06CC409E-3FAE-4531-8F95-11C775F9D749}" dt="2024-05-08T11:28:50.784" v="251" actId="478"/>
          <ac:spMkLst>
            <pc:docMk/>
            <pc:sldMk cId="3785433076" sldId="315"/>
            <ac:spMk id="467" creationId="{00000000-0000-0000-0000-000000000000}"/>
          </ac:spMkLst>
        </pc:spChg>
        <pc:spChg chg="del">
          <ac:chgData name="Senorita Chettiar" userId="b99a8f3076cce6f4" providerId="LiveId" clId="{06CC409E-3FAE-4531-8F95-11C775F9D749}" dt="2024-05-08T11:34:20.046" v="266" actId="478"/>
          <ac:spMkLst>
            <pc:docMk/>
            <pc:sldMk cId="3785433076" sldId="315"/>
            <ac:spMk id="470" creationId="{00000000-0000-0000-0000-000000000000}"/>
          </ac:spMkLst>
        </pc:spChg>
        <pc:spChg chg="mod">
          <ac:chgData name="Senorita Chettiar" userId="b99a8f3076cce6f4" providerId="LiveId" clId="{06CC409E-3FAE-4531-8F95-11C775F9D749}" dt="2024-05-08T11:36:44.312" v="284" actId="1076"/>
          <ac:spMkLst>
            <pc:docMk/>
            <pc:sldMk cId="3785433076" sldId="315"/>
            <ac:spMk id="473" creationId="{00000000-0000-0000-0000-000000000000}"/>
          </ac:spMkLst>
        </pc:spChg>
        <pc:spChg chg="del mod">
          <ac:chgData name="Senorita Chettiar" userId="b99a8f3076cce6f4" providerId="LiveId" clId="{06CC409E-3FAE-4531-8F95-11C775F9D749}" dt="2024-05-08T11:34:11.801" v="261" actId="478"/>
          <ac:spMkLst>
            <pc:docMk/>
            <pc:sldMk cId="3785433076" sldId="315"/>
            <ac:spMk id="474" creationId="{00000000-0000-0000-0000-000000000000}"/>
          </ac:spMkLst>
        </pc:spChg>
        <pc:spChg chg="del mod">
          <ac:chgData name="Senorita Chettiar" userId="b99a8f3076cce6f4" providerId="LiveId" clId="{06CC409E-3FAE-4531-8F95-11C775F9D749}" dt="2024-05-08T11:34:18.177" v="265" actId="478"/>
          <ac:spMkLst>
            <pc:docMk/>
            <pc:sldMk cId="3785433076" sldId="315"/>
            <ac:spMk id="476" creationId="{00000000-0000-0000-0000-000000000000}"/>
          </ac:spMkLst>
        </pc:spChg>
        <pc:graphicFrameChg chg="mod">
          <ac:chgData name="Senorita Chettiar" userId="b99a8f3076cce6f4" providerId="LiveId" clId="{06CC409E-3FAE-4531-8F95-11C775F9D749}" dt="2024-05-08T11:36:40.827" v="283" actId="1076"/>
          <ac:graphicFrameMkLst>
            <pc:docMk/>
            <pc:sldMk cId="3785433076" sldId="315"/>
            <ac:graphicFrameMk id="2" creationId="{9E839E12-42CD-B080-643A-F94A81388762}"/>
          </ac:graphicFrameMkLst>
        </pc:graphicFrameChg>
        <pc:cxnChg chg="del">
          <ac:chgData name="Senorita Chettiar" userId="b99a8f3076cce6f4" providerId="LiveId" clId="{06CC409E-3FAE-4531-8F95-11C775F9D749}" dt="2024-05-08T11:34:15.961" v="263" actId="478"/>
          <ac:cxnSpMkLst>
            <pc:docMk/>
            <pc:sldMk cId="3785433076" sldId="315"/>
            <ac:cxnSpMk id="477" creationId="{00000000-0000-0000-0000-000000000000}"/>
          </ac:cxnSpMkLst>
        </pc:cxnChg>
        <pc:cxnChg chg="del">
          <ac:chgData name="Senorita Chettiar" userId="b99a8f3076cce6f4" providerId="LiveId" clId="{06CC409E-3FAE-4531-8F95-11C775F9D749}" dt="2024-05-08T11:34:21.203" v="267" actId="478"/>
          <ac:cxnSpMkLst>
            <pc:docMk/>
            <pc:sldMk cId="3785433076" sldId="315"/>
            <ac:cxnSpMk id="479" creationId="{00000000-0000-0000-0000-000000000000}"/>
          </ac:cxnSpMkLst>
        </pc:cxnChg>
        <pc:cxnChg chg="del">
          <ac:chgData name="Senorita Chettiar" userId="b99a8f3076cce6f4" providerId="LiveId" clId="{06CC409E-3FAE-4531-8F95-11C775F9D749}" dt="2024-05-08T11:34:14.290" v="262" actId="478"/>
          <ac:cxnSpMkLst>
            <pc:docMk/>
            <pc:sldMk cId="3785433076" sldId="315"/>
            <ac:cxnSpMk id="480" creationId="{00000000-0000-0000-0000-000000000000}"/>
          </ac:cxnSpMkLst>
        </pc:cxnChg>
      </pc:sldChg>
      <pc:sldChg chg="addSp delSp modSp mod">
        <pc:chgData name="Senorita Chettiar" userId="b99a8f3076cce6f4" providerId="LiveId" clId="{06CC409E-3FAE-4531-8F95-11C775F9D749}" dt="2024-05-08T11:45:11.279" v="391" actId="1076"/>
        <pc:sldMkLst>
          <pc:docMk/>
          <pc:sldMk cId="1858558001" sldId="316"/>
        </pc:sldMkLst>
        <pc:spChg chg="add del mod">
          <ac:chgData name="Senorita Chettiar" userId="b99a8f3076cce6f4" providerId="LiveId" clId="{06CC409E-3FAE-4531-8F95-11C775F9D749}" dt="2024-05-08T11:37:10.638" v="287"/>
          <ac:spMkLst>
            <pc:docMk/>
            <pc:sldMk cId="1858558001" sldId="316"/>
            <ac:spMk id="4" creationId="{4BCBAAF5-522A-03A0-E8E5-C4E834B044DD}"/>
          </ac:spMkLst>
        </pc:spChg>
        <pc:spChg chg="add mod">
          <ac:chgData name="Senorita Chettiar" userId="b99a8f3076cce6f4" providerId="LiveId" clId="{06CC409E-3FAE-4531-8F95-11C775F9D749}" dt="2024-05-08T11:45:11.279" v="391" actId="1076"/>
          <ac:spMkLst>
            <pc:docMk/>
            <pc:sldMk cId="1858558001" sldId="316"/>
            <ac:spMk id="5" creationId="{EBD44B90-1DF3-9D2B-4A45-63818FCB2ECE}"/>
          </ac:spMkLst>
        </pc:spChg>
        <pc:spChg chg="add mod">
          <ac:chgData name="Senorita Chettiar" userId="b99a8f3076cce6f4" providerId="LiveId" clId="{06CC409E-3FAE-4531-8F95-11C775F9D749}" dt="2024-05-08T11:45:02.187" v="389" actId="1076"/>
          <ac:spMkLst>
            <pc:docMk/>
            <pc:sldMk cId="1858558001" sldId="316"/>
            <ac:spMk id="6" creationId="{EC9FC24F-8F70-FFC3-1138-C22439659C57}"/>
          </ac:spMkLst>
        </pc:spChg>
        <pc:spChg chg="del">
          <ac:chgData name="Senorita Chettiar" userId="b99a8f3076cce6f4" providerId="LiveId" clId="{06CC409E-3FAE-4531-8F95-11C775F9D749}" dt="2024-05-08T11:37:08.417" v="286" actId="478"/>
          <ac:spMkLst>
            <pc:docMk/>
            <pc:sldMk cId="1858558001" sldId="316"/>
            <ac:spMk id="467" creationId="{00000000-0000-0000-0000-000000000000}"/>
          </ac:spMkLst>
        </pc:spChg>
        <pc:spChg chg="del">
          <ac:chgData name="Senorita Chettiar" userId="b99a8f3076cce6f4" providerId="LiveId" clId="{06CC409E-3FAE-4531-8F95-11C775F9D749}" dt="2024-05-08T11:44:19.568" v="379" actId="478"/>
          <ac:spMkLst>
            <pc:docMk/>
            <pc:sldMk cId="1858558001" sldId="316"/>
            <ac:spMk id="470" creationId="{00000000-0000-0000-0000-000000000000}"/>
          </ac:spMkLst>
        </pc:spChg>
        <pc:spChg chg="del">
          <ac:chgData name="Senorita Chettiar" userId="b99a8f3076cce6f4" providerId="LiveId" clId="{06CC409E-3FAE-4531-8F95-11C775F9D749}" dt="2024-05-08T11:44:11.988" v="375" actId="478"/>
          <ac:spMkLst>
            <pc:docMk/>
            <pc:sldMk cId="1858558001" sldId="316"/>
            <ac:spMk id="473" creationId="{00000000-0000-0000-0000-000000000000}"/>
          </ac:spMkLst>
        </pc:spChg>
        <pc:spChg chg="del">
          <ac:chgData name="Senorita Chettiar" userId="b99a8f3076cce6f4" providerId="LiveId" clId="{06CC409E-3FAE-4531-8F95-11C775F9D749}" dt="2024-05-08T11:44:09.473" v="374" actId="478"/>
          <ac:spMkLst>
            <pc:docMk/>
            <pc:sldMk cId="1858558001" sldId="316"/>
            <ac:spMk id="474" creationId="{00000000-0000-0000-0000-000000000000}"/>
          </ac:spMkLst>
        </pc:spChg>
        <pc:spChg chg="del">
          <ac:chgData name="Senorita Chettiar" userId="b99a8f3076cce6f4" providerId="LiveId" clId="{06CC409E-3FAE-4531-8F95-11C775F9D749}" dt="2024-05-08T11:44:17.460" v="378" actId="478"/>
          <ac:spMkLst>
            <pc:docMk/>
            <pc:sldMk cId="1858558001" sldId="316"/>
            <ac:spMk id="476" creationId="{00000000-0000-0000-0000-000000000000}"/>
          </ac:spMkLst>
        </pc:spChg>
        <pc:graphicFrameChg chg="mod">
          <ac:chgData name="Senorita Chettiar" userId="b99a8f3076cce6f4" providerId="LiveId" clId="{06CC409E-3FAE-4531-8F95-11C775F9D749}" dt="2024-05-08T11:44:31.027" v="382" actId="1076"/>
          <ac:graphicFrameMkLst>
            <pc:docMk/>
            <pc:sldMk cId="1858558001" sldId="316"/>
            <ac:graphicFrameMk id="2" creationId="{7870BC9B-C53F-6E57-5DBA-0BACF83B3280}"/>
          </ac:graphicFrameMkLst>
        </pc:graphicFrameChg>
        <pc:cxnChg chg="del">
          <ac:chgData name="Senorita Chettiar" userId="b99a8f3076cce6f4" providerId="LiveId" clId="{06CC409E-3FAE-4531-8F95-11C775F9D749}" dt="2024-05-08T11:45:04.766" v="390" actId="478"/>
          <ac:cxnSpMkLst>
            <pc:docMk/>
            <pc:sldMk cId="1858558001" sldId="316"/>
            <ac:cxnSpMk id="477" creationId="{00000000-0000-0000-0000-000000000000}"/>
          </ac:cxnSpMkLst>
        </pc:cxnChg>
        <pc:cxnChg chg="del">
          <ac:chgData name="Senorita Chettiar" userId="b99a8f3076cce6f4" providerId="LiveId" clId="{06CC409E-3FAE-4531-8F95-11C775F9D749}" dt="2024-05-08T11:44:15.329" v="377" actId="478"/>
          <ac:cxnSpMkLst>
            <pc:docMk/>
            <pc:sldMk cId="1858558001" sldId="316"/>
            <ac:cxnSpMk id="479" creationId="{00000000-0000-0000-0000-000000000000}"/>
          </ac:cxnSpMkLst>
        </pc:cxnChg>
        <pc:cxnChg chg="del">
          <ac:chgData name="Senorita Chettiar" userId="b99a8f3076cce6f4" providerId="LiveId" clId="{06CC409E-3FAE-4531-8F95-11C775F9D749}" dt="2024-05-08T11:44:13.668" v="376" actId="478"/>
          <ac:cxnSpMkLst>
            <pc:docMk/>
            <pc:sldMk cId="1858558001" sldId="316"/>
            <ac:cxnSpMk id="480" creationId="{00000000-0000-0000-0000-000000000000}"/>
          </ac:cxnSpMkLst>
        </pc:cxnChg>
      </pc:sldChg>
      <pc:sldChg chg="addSp delSp modSp add mod ord">
        <pc:chgData name="Senorita Chettiar" userId="b99a8f3076cce6f4" providerId="LiveId" clId="{06CC409E-3FAE-4531-8F95-11C775F9D749}" dt="2024-05-08T11:56:35.514" v="486" actId="1076"/>
        <pc:sldMkLst>
          <pc:docMk/>
          <pc:sldMk cId="777597731" sldId="317"/>
        </pc:sldMkLst>
        <pc:spChg chg="add mod">
          <ac:chgData name="Senorita Chettiar" userId="b99a8f3076cce6f4" providerId="LiveId" clId="{06CC409E-3FAE-4531-8F95-11C775F9D749}" dt="2024-05-08T11:56:35.514" v="486" actId="1076"/>
          <ac:spMkLst>
            <pc:docMk/>
            <pc:sldMk cId="777597731" sldId="317"/>
            <ac:spMk id="2" creationId="{9F3FC6E8-4BAF-CA9E-E86B-A8578890D76A}"/>
          </ac:spMkLst>
        </pc:spChg>
        <pc:spChg chg="mod">
          <ac:chgData name="Senorita Chettiar" userId="b99a8f3076cce6f4" providerId="LiveId" clId="{06CC409E-3FAE-4531-8F95-11C775F9D749}" dt="2024-05-08T11:55:05.594" v="471" actId="1076"/>
          <ac:spMkLst>
            <pc:docMk/>
            <pc:sldMk cId="777597731" sldId="317"/>
            <ac:spMk id="273" creationId="{00000000-0000-0000-0000-000000000000}"/>
          </ac:spMkLst>
        </pc:spChg>
        <pc:spChg chg="del">
          <ac:chgData name="Senorita Chettiar" userId="b99a8f3076cce6f4" providerId="LiveId" clId="{06CC409E-3FAE-4531-8F95-11C775F9D749}" dt="2024-05-08T11:55:37.989" v="476" actId="478"/>
          <ac:spMkLst>
            <pc:docMk/>
            <pc:sldMk cId="777597731" sldId="317"/>
            <ac:spMk id="274" creationId="{00000000-0000-0000-0000-000000000000}"/>
          </ac:spMkLst>
        </pc:spChg>
        <pc:spChg chg="del mod">
          <ac:chgData name="Senorita Chettiar" userId="b99a8f3076cce6f4" providerId="LiveId" clId="{06CC409E-3FAE-4531-8F95-11C775F9D749}" dt="2024-05-08T11:55:35.921" v="475" actId="478"/>
          <ac:spMkLst>
            <pc:docMk/>
            <pc:sldMk cId="777597731" sldId="317"/>
            <ac:spMk id="275" creationId="{00000000-0000-0000-0000-000000000000}"/>
          </ac:spMkLst>
        </pc:spChg>
        <pc:cxnChg chg="del">
          <ac:chgData name="Senorita Chettiar" userId="b99a8f3076cce6f4" providerId="LiveId" clId="{06CC409E-3FAE-4531-8F95-11C775F9D749}" dt="2024-05-08T11:55:39.488" v="477" actId="478"/>
          <ac:cxnSpMkLst>
            <pc:docMk/>
            <pc:sldMk cId="777597731" sldId="317"/>
            <ac:cxnSpMk id="278" creationId="{00000000-0000-0000-0000-000000000000}"/>
          </ac:cxnSpMkLst>
        </pc:cxnChg>
        <pc:cxnChg chg="mod">
          <ac:chgData name="Senorita Chettiar" userId="b99a8f3076cce6f4" providerId="LiveId" clId="{06CC409E-3FAE-4531-8F95-11C775F9D749}" dt="2024-05-08T11:55:10.742" v="472" actId="1076"/>
          <ac:cxnSpMkLst>
            <pc:docMk/>
            <pc:sldMk cId="777597731" sldId="317"/>
            <ac:cxnSpMk id="279" creationId="{00000000-0000-0000-0000-000000000000}"/>
          </ac:cxnSpMkLst>
        </pc:cxnChg>
      </pc:sldChg>
      <pc:sldChg chg="add del">
        <pc:chgData name="Senorita Chettiar" userId="b99a8f3076cce6f4" providerId="LiveId" clId="{06CC409E-3FAE-4531-8F95-11C775F9D749}" dt="2024-05-08T11:54:19.537" v="438" actId="2890"/>
        <pc:sldMkLst>
          <pc:docMk/>
          <pc:sldMk cId="2352310578" sldId="317"/>
        </pc:sldMkLst>
      </pc:sldChg>
      <pc:sldChg chg="delSp modSp add mod ord">
        <pc:chgData name="Senorita Chettiar" userId="b99a8f3076cce6f4" providerId="LiveId" clId="{06CC409E-3FAE-4531-8F95-11C775F9D749}" dt="2024-05-08T12:10:53.898" v="568" actId="1076"/>
        <pc:sldMkLst>
          <pc:docMk/>
          <pc:sldMk cId="1944023819" sldId="318"/>
        </pc:sldMkLst>
        <pc:spChg chg="mod">
          <ac:chgData name="Senorita Chettiar" userId="b99a8f3076cce6f4" providerId="LiveId" clId="{06CC409E-3FAE-4531-8F95-11C775F9D749}" dt="2024-05-08T11:57:20.988" v="506" actId="404"/>
          <ac:spMkLst>
            <pc:docMk/>
            <pc:sldMk cId="1944023819" sldId="318"/>
            <ac:spMk id="273" creationId="{00000000-0000-0000-0000-000000000000}"/>
          </ac:spMkLst>
        </pc:spChg>
        <pc:spChg chg="del">
          <ac:chgData name="Senorita Chettiar" userId="b99a8f3076cce6f4" providerId="LiveId" clId="{06CC409E-3FAE-4531-8F95-11C775F9D749}" dt="2024-05-08T11:58:04.367" v="558" actId="478"/>
          <ac:spMkLst>
            <pc:docMk/>
            <pc:sldMk cId="1944023819" sldId="318"/>
            <ac:spMk id="274" creationId="{00000000-0000-0000-0000-000000000000}"/>
          </ac:spMkLst>
        </pc:spChg>
        <pc:spChg chg="mod">
          <ac:chgData name="Senorita Chettiar" userId="b99a8f3076cce6f4" providerId="LiveId" clId="{06CC409E-3FAE-4531-8F95-11C775F9D749}" dt="2024-05-08T12:10:47.644" v="567" actId="20577"/>
          <ac:spMkLst>
            <pc:docMk/>
            <pc:sldMk cId="1944023819" sldId="318"/>
            <ac:spMk id="275" creationId="{00000000-0000-0000-0000-000000000000}"/>
          </ac:spMkLst>
        </pc:spChg>
        <pc:cxnChg chg="del">
          <ac:chgData name="Senorita Chettiar" userId="b99a8f3076cce6f4" providerId="LiveId" clId="{06CC409E-3FAE-4531-8F95-11C775F9D749}" dt="2024-05-08T11:58:21.455" v="564" actId="478"/>
          <ac:cxnSpMkLst>
            <pc:docMk/>
            <pc:sldMk cId="1944023819" sldId="318"/>
            <ac:cxnSpMk id="278" creationId="{00000000-0000-0000-0000-000000000000}"/>
          </ac:cxnSpMkLst>
        </pc:cxnChg>
        <pc:cxnChg chg="mod">
          <ac:chgData name="Senorita Chettiar" userId="b99a8f3076cce6f4" providerId="LiveId" clId="{06CC409E-3FAE-4531-8F95-11C775F9D749}" dt="2024-05-08T12:10:53.898" v="568" actId="1076"/>
          <ac:cxnSpMkLst>
            <pc:docMk/>
            <pc:sldMk cId="1944023819" sldId="318"/>
            <ac:cxnSpMk id="279" creationId="{00000000-0000-0000-0000-000000000000}"/>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Monthly</a:t>
            </a:r>
            <a:r>
              <a:rPr lang="en-IN" baseline="0"/>
              <a:t> Average</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month!$C$1</c:f>
              <c:strCache>
                <c:ptCount val="1"/>
                <c:pt idx="0">
                  <c:v>confirmed</c:v>
                </c:pt>
              </c:strCache>
            </c:strRef>
          </c:tx>
          <c:spPr>
            <a:ln w="22225" cap="rnd">
              <a:solidFill>
                <a:schemeClr val="accent1"/>
              </a:solidFill>
            </a:ln>
            <a:effectLst>
              <a:glow rad="139700">
                <a:schemeClr val="accent1">
                  <a:satMod val="175000"/>
                  <a:alpha val="14000"/>
                </a:schemeClr>
              </a:glow>
            </a:effectLst>
          </c:spPr>
          <c:marker>
            <c:symbol val="none"/>
          </c:marker>
          <c:val>
            <c:numRef>
              <c:f>month!$C$2:$C$19</c:f>
              <c:numCache>
                <c:formatCode>General</c:formatCode>
                <c:ptCount val="18"/>
                <c:pt idx="0">
                  <c:v>4.1455000000000002</c:v>
                </c:pt>
                <c:pt idx="1">
                  <c:v>15.295999999999999</c:v>
                </c:pt>
                <c:pt idx="2">
                  <c:v>161.13030000000001</c:v>
                </c:pt>
                <c:pt idx="3">
                  <c:v>505.80040000000002</c:v>
                </c:pt>
                <c:pt idx="4">
                  <c:v>574.84979999999996</c:v>
                </c:pt>
                <c:pt idx="5">
                  <c:v>859.22810000000004</c:v>
                </c:pt>
                <c:pt idx="6">
                  <c:v>1432.3611000000001</c:v>
                </c:pt>
                <c:pt idx="7">
                  <c:v>1611.8429000000001</c:v>
                </c:pt>
                <c:pt idx="8">
                  <c:v>1784.5873999999999</c:v>
                </c:pt>
                <c:pt idx="9">
                  <c:v>2412.1995999999999</c:v>
                </c:pt>
                <c:pt idx="10">
                  <c:v>3592.1943999999999</c:v>
                </c:pt>
                <c:pt idx="11">
                  <c:v>4050.4396999999999</c:v>
                </c:pt>
                <c:pt idx="12">
                  <c:v>3911.2285000000002</c:v>
                </c:pt>
                <c:pt idx="13">
                  <c:v>2433.3636000000001</c:v>
                </c:pt>
                <c:pt idx="14">
                  <c:v>2916.7972</c:v>
                </c:pt>
                <c:pt idx="15">
                  <c:v>4699.3552</c:v>
                </c:pt>
                <c:pt idx="16">
                  <c:v>4005.2541000000001</c:v>
                </c:pt>
                <c:pt idx="17">
                  <c:v>2508.6324</c:v>
                </c:pt>
              </c:numCache>
            </c:numRef>
          </c:val>
          <c:smooth val="0"/>
          <c:extLst>
            <c:ext xmlns:c16="http://schemas.microsoft.com/office/drawing/2014/chart" uri="{C3380CC4-5D6E-409C-BE32-E72D297353CC}">
              <c16:uniqueId val="{00000000-AB2B-4A95-B06C-E25E3B7BC57E}"/>
            </c:ext>
          </c:extLst>
        </c:ser>
        <c:ser>
          <c:idx val="1"/>
          <c:order val="1"/>
          <c:tx>
            <c:strRef>
              <c:f>month!$D$1</c:f>
              <c:strCache>
                <c:ptCount val="1"/>
                <c:pt idx="0">
                  <c:v>deaths</c:v>
                </c:pt>
              </c:strCache>
            </c:strRef>
          </c:tx>
          <c:spPr>
            <a:ln w="22225" cap="rnd">
              <a:solidFill>
                <a:schemeClr val="accent2"/>
              </a:solidFill>
            </a:ln>
            <a:effectLst>
              <a:glow rad="139700">
                <a:schemeClr val="accent2">
                  <a:satMod val="175000"/>
                  <a:alpha val="14000"/>
                </a:schemeClr>
              </a:glow>
            </a:effectLst>
          </c:spPr>
          <c:marker>
            <c:symbol val="none"/>
          </c:marker>
          <c:val>
            <c:numRef>
              <c:f>month!$D$2:$D$19</c:f>
              <c:numCache>
                <c:formatCode>General</c:formatCode>
                <c:ptCount val="18"/>
                <c:pt idx="0">
                  <c:v>0.1234</c:v>
                </c:pt>
                <c:pt idx="1">
                  <c:v>0.59360000000000002</c:v>
                </c:pt>
                <c:pt idx="2">
                  <c:v>8.6607000000000003</c:v>
                </c:pt>
                <c:pt idx="3">
                  <c:v>41.522300000000001</c:v>
                </c:pt>
                <c:pt idx="4">
                  <c:v>30.280899999999999</c:v>
                </c:pt>
                <c:pt idx="5">
                  <c:v>29.817499999999999</c:v>
                </c:pt>
                <c:pt idx="6">
                  <c:v>35.1096</c:v>
                </c:pt>
                <c:pt idx="7">
                  <c:v>37.536700000000003</c:v>
                </c:pt>
                <c:pt idx="8">
                  <c:v>34.777299999999997</c:v>
                </c:pt>
                <c:pt idx="9">
                  <c:v>36.758299999999998</c:v>
                </c:pt>
                <c:pt idx="10">
                  <c:v>56.763399999999997</c:v>
                </c:pt>
                <c:pt idx="11">
                  <c:v>71.218299999999999</c:v>
                </c:pt>
                <c:pt idx="12">
                  <c:v>84.183700000000002</c:v>
                </c:pt>
                <c:pt idx="13">
                  <c:v>69.164900000000003</c:v>
                </c:pt>
                <c:pt idx="14">
                  <c:v>59.199800000000003</c:v>
                </c:pt>
                <c:pt idx="15">
                  <c:v>78.438699999999997</c:v>
                </c:pt>
                <c:pt idx="16">
                  <c:v>76.780299999999997</c:v>
                </c:pt>
                <c:pt idx="17">
                  <c:v>66.262200000000007</c:v>
                </c:pt>
              </c:numCache>
            </c:numRef>
          </c:val>
          <c:smooth val="0"/>
          <c:extLst>
            <c:ext xmlns:c16="http://schemas.microsoft.com/office/drawing/2014/chart" uri="{C3380CC4-5D6E-409C-BE32-E72D297353CC}">
              <c16:uniqueId val="{00000001-AB2B-4A95-B06C-E25E3B7BC57E}"/>
            </c:ext>
          </c:extLst>
        </c:ser>
        <c:ser>
          <c:idx val="2"/>
          <c:order val="2"/>
          <c:tx>
            <c:strRef>
              <c:f>month!$E$1</c:f>
              <c:strCache>
                <c:ptCount val="1"/>
                <c:pt idx="0">
                  <c:v>recovered</c:v>
                </c:pt>
              </c:strCache>
            </c:strRef>
          </c:tx>
          <c:spPr>
            <a:ln w="22225" cap="rnd">
              <a:solidFill>
                <a:schemeClr val="accent3"/>
              </a:solidFill>
            </a:ln>
            <a:effectLst>
              <a:glow rad="139700">
                <a:schemeClr val="accent3">
                  <a:satMod val="175000"/>
                  <a:alpha val="14000"/>
                </a:schemeClr>
              </a:glow>
            </a:effectLst>
          </c:spPr>
          <c:marker>
            <c:symbol val="none"/>
          </c:marker>
          <c:val>
            <c:numRef>
              <c:f>month!$E$2:$E$19</c:f>
              <c:numCache>
                <c:formatCode>General</c:formatCode>
                <c:ptCount val="18"/>
                <c:pt idx="0">
                  <c:v>9.2899999999999996E-2</c:v>
                </c:pt>
                <c:pt idx="1">
                  <c:v>7.032</c:v>
                </c:pt>
                <c:pt idx="2">
                  <c:v>27.873899999999999</c:v>
                </c:pt>
                <c:pt idx="3">
                  <c:v>171.6422</c:v>
                </c:pt>
                <c:pt idx="4">
                  <c:v>318.29640000000001</c:v>
                </c:pt>
                <c:pt idx="5">
                  <c:v>548.79160000000002</c:v>
                </c:pt>
                <c:pt idx="6">
                  <c:v>983.05820000000006</c:v>
                </c:pt>
                <c:pt idx="7">
                  <c:v>1299.2946999999999</c:v>
                </c:pt>
                <c:pt idx="8">
                  <c:v>1438.9067</c:v>
                </c:pt>
                <c:pt idx="9">
                  <c:v>1420.6431</c:v>
                </c:pt>
                <c:pt idx="10">
                  <c:v>1985.3445999999999</c:v>
                </c:pt>
                <c:pt idx="11">
                  <c:v>2497.8850000000002</c:v>
                </c:pt>
                <c:pt idx="12">
                  <c:v>1919.6369999999999</c:v>
                </c:pt>
                <c:pt idx="13">
                  <c:v>1558.3916999999999</c:v>
                </c:pt>
                <c:pt idx="14">
                  <c:v>1652.2859000000001</c:v>
                </c:pt>
                <c:pt idx="15">
                  <c:v>3074.7851000000001</c:v>
                </c:pt>
                <c:pt idx="16">
                  <c:v>4007.5077999999999</c:v>
                </c:pt>
                <c:pt idx="17">
                  <c:v>2769.4495999999999</c:v>
                </c:pt>
              </c:numCache>
            </c:numRef>
          </c:val>
          <c:smooth val="0"/>
          <c:extLst>
            <c:ext xmlns:c16="http://schemas.microsoft.com/office/drawing/2014/chart" uri="{C3380CC4-5D6E-409C-BE32-E72D297353CC}">
              <c16:uniqueId val="{00000002-AB2B-4A95-B06C-E25E3B7BC57E}"/>
            </c:ext>
          </c:extLst>
        </c:ser>
        <c:dLbls>
          <c:showLegendKey val="0"/>
          <c:showVal val="0"/>
          <c:showCatName val="0"/>
          <c:showSerName val="0"/>
          <c:showPercent val="0"/>
          <c:showBubbleSize val="0"/>
        </c:dLbls>
        <c:smooth val="0"/>
        <c:axId val="1996039903"/>
        <c:axId val="1996037983"/>
      </c:lineChart>
      <c:catAx>
        <c:axId val="199603990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6037983"/>
        <c:crosses val="autoZero"/>
        <c:auto val="1"/>
        <c:lblAlgn val="ctr"/>
        <c:lblOffset val="100"/>
        <c:noMultiLvlLbl val="0"/>
      </c:catAx>
      <c:valAx>
        <c:axId val="1996037983"/>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603990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Total Cases Monthly</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Sheet2!$C$1</c:f>
              <c:strCache>
                <c:ptCount val="1"/>
                <c:pt idx="0">
                  <c:v>count_confirmed</c:v>
                </c:pt>
              </c:strCache>
            </c:strRef>
          </c:tx>
          <c:spPr>
            <a:ln w="22225" cap="rnd">
              <a:solidFill>
                <a:schemeClr val="accent1"/>
              </a:solidFill>
            </a:ln>
            <a:effectLst>
              <a:glow rad="139700">
                <a:schemeClr val="accent1">
                  <a:satMod val="175000"/>
                  <a:alpha val="14000"/>
                </a:schemeClr>
              </a:glow>
            </a:effectLst>
          </c:spPr>
          <c:marker>
            <c:symbol val="none"/>
          </c:marker>
          <c:cat>
            <c:strRef>
              <c:f>Sheet2!$B$2:$B$19</c:f>
              <c:strCache>
                <c:ptCount val="18"/>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strCache>
            </c:strRef>
          </c:cat>
          <c:val>
            <c:numRef>
              <c:f>Sheet2!$C$2:$C$19</c:f>
              <c:numCache>
                <c:formatCode>General</c:formatCode>
                <c:ptCount val="18"/>
                <c:pt idx="0">
                  <c:v>38</c:v>
                </c:pt>
                <c:pt idx="1">
                  <c:v>84</c:v>
                </c:pt>
                <c:pt idx="2">
                  <c:v>502</c:v>
                </c:pt>
                <c:pt idx="3">
                  <c:v>960</c:v>
                </c:pt>
                <c:pt idx="4">
                  <c:v>1069</c:v>
                </c:pt>
                <c:pt idx="5">
                  <c:v>1187</c:v>
                </c:pt>
                <c:pt idx="6">
                  <c:v>1353</c:v>
                </c:pt>
                <c:pt idx="7">
                  <c:v>1454</c:v>
                </c:pt>
                <c:pt idx="8">
                  <c:v>1523</c:v>
                </c:pt>
                <c:pt idx="9">
                  <c:v>1845</c:v>
                </c:pt>
                <c:pt idx="10">
                  <c:v>2006</c:v>
                </c:pt>
                <c:pt idx="11">
                  <c:v>2120</c:v>
                </c:pt>
                <c:pt idx="12">
                  <c:v>2076</c:v>
                </c:pt>
                <c:pt idx="13">
                  <c:v>1837</c:v>
                </c:pt>
                <c:pt idx="14">
                  <c:v>2053</c:v>
                </c:pt>
                <c:pt idx="15">
                  <c:v>2124</c:v>
                </c:pt>
                <c:pt idx="16">
                  <c:v>1992</c:v>
                </c:pt>
                <c:pt idx="17">
                  <c:v>978</c:v>
                </c:pt>
              </c:numCache>
            </c:numRef>
          </c:val>
          <c:smooth val="0"/>
          <c:extLst>
            <c:ext xmlns:c16="http://schemas.microsoft.com/office/drawing/2014/chart" uri="{C3380CC4-5D6E-409C-BE32-E72D297353CC}">
              <c16:uniqueId val="{00000000-3F33-41E0-A305-771C89F95B2C}"/>
            </c:ext>
          </c:extLst>
        </c:ser>
        <c:ser>
          <c:idx val="1"/>
          <c:order val="1"/>
          <c:tx>
            <c:strRef>
              <c:f>Sheet2!$D$1</c:f>
              <c:strCache>
                <c:ptCount val="1"/>
                <c:pt idx="0">
                  <c:v>count_deaths</c:v>
                </c:pt>
              </c:strCache>
            </c:strRef>
          </c:tx>
          <c:spPr>
            <a:ln w="22225" cap="rnd">
              <a:solidFill>
                <a:schemeClr val="accent2"/>
              </a:solidFill>
            </a:ln>
            <a:effectLst>
              <a:glow rad="139700">
                <a:schemeClr val="accent2">
                  <a:satMod val="175000"/>
                  <a:alpha val="14000"/>
                </a:schemeClr>
              </a:glow>
            </a:effectLst>
          </c:spPr>
          <c:marker>
            <c:symbol val="none"/>
          </c:marker>
          <c:cat>
            <c:strRef>
              <c:f>Sheet2!$B$2:$B$19</c:f>
              <c:strCache>
                <c:ptCount val="18"/>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strCache>
            </c:strRef>
          </c:cat>
          <c:val>
            <c:numRef>
              <c:f>Sheet2!$D$2:$D$19</c:f>
              <c:numCache>
                <c:formatCode>General</c:formatCode>
                <c:ptCount val="18"/>
                <c:pt idx="0">
                  <c:v>9</c:v>
                </c:pt>
                <c:pt idx="1">
                  <c:v>33</c:v>
                </c:pt>
                <c:pt idx="2">
                  <c:v>153</c:v>
                </c:pt>
                <c:pt idx="3">
                  <c:v>339</c:v>
                </c:pt>
                <c:pt idx="4">
                  <c:v>306</c:v>
                </c:pt>
                <c:pt idx="5">
                  <c:v>298</c:v>
                </c:pt>
                <c:pt idx="6">
                  <c:v>336</c:v>
                </c:pt>
                <c:pt idx="7">
                  <c:v>348</c:v>
                </c:pt>
                <c:pt idx="8">
                  <c:v>334</c:v>
                </c:pt>
                <c:pt idx="9">
                  <c:v>374</c:v>
                </c:pt>
                <c:pt idx="10">
                  <c:v>456</c:v>
                </c:pt>
                <c:pt idx="11">
                  <c:v>504</c:v>
                </c:pt>
                <c:pt idx="12">
                  <c:v>520</c:v>
                </c:pt>
                <c:pt idx="13">
                  <c:v>444</c:v>
                </c:pt>
                <c:pt idx="14">
                  <c:v>439</c:v>
                </c:pt>
                <c:pt idx="15">
                  <c:v>501</c:v>
                </c:pt>
                <c:pt idx="16">
                  <c:v>466</c:v>
                </c:pt>
                <c:pt idx="17">
                  <c:v>256</c:v>
                </c:pt>
              </c:numCache>
            </c:numRef>
          </c:val>
          <c:smooth val="0"/>
          <c:extLst>
            <c:ext xmlns:c16="http://schemas.microsoft.com/office/drawing/2014/chart" uri="{C3380CC4-5D6E-409C-BE32-E72D297353CC}">
              <c16:uniqueId val="{00000001-3F33-41E0-A305-771C89F95B2C}"/>
            </c:ext>
          </c:extLst>
        </c:ser>
        <c:ser>
          <c:idx val="2"/>
          <c:order val="2"/>
          <c:tx>
            <c:strRef>
              <c:f>Sheet2!$E$1</c:f>
              <c:strCache>
                <c:ptCount val="1"/>
                <c:pt idx="0">
                  <c:v>count_recovered</c:v>
                </c:pt>
              </c:strCache>
            </c:strRef>
          </c:tx>
          <c:spPr>
            <a:ln w="22225" cap="rnd">
              <a:solidFill>
                <a:schemeClr val="accent3"/>
              </a:solidFill>
            </a:ln>
            <a:effectLst>
              <a:glow rad="139700">
                <a:schemeClr val="accent3">
                  <a:satMod val="175000"/>
                  <a:alpha val="14000"/>
                </a:schemeClr>
              </a:glow>
            </a:effectLst>
          </c:spPr>
          <c:marker>
            <c:symbol val="none"/>
          </c:marker>
          <c:cat>
            <c:strRef>
              <c:f>Sheet2!$B$2:$B$19</c:f>
              <c:strCache>
                <c:ptCount val="18"/>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strCache>
            </c:strRef>
          </c:cat>
          <c:val>
            <c:numRef>
              <c:f>Sheet2!$E$2:$E$19</c:f>
              <c:numCache>
                <c:formatCode>General</c:formatCode>
                <c:ptCount val="18"/>
                <c:pt idx="0">
                  <c:v>9</c:v>
                </c:pt>
                <c:pt idx="1">
                  <c:v>60</c:v>
                </c:pt>
                <c:pt idx="2">
                  <c:v>203</c:v>
                </c:pt>
                <c:pt idx="3">
                  <c:v>567</c:v>
                </c:pt>
                <c:pt idx="4">
                  <c:v>842</c:v>
                </c:pt>
                <c:pt idx="5">
                  <c:v>958</c:v>
                </c:pt>
                <c:pt idx="6">
                  <c:v>1161</c:v>
                </c:pt>
                <c:pt idx="7">
                  <c:v>1241</c:v>
                </c:pt>
                <c:pt idx="8">
                  <c:v>1246</c:v>
                </c:pt>
                <c:pt idx="9">
                  <c:v>1405</c:v>
                </c:pt>
                <c:pt idx="10">
                  <c:v>1613</c:v>
                </c:pt>
                <c:pt idx="11">
                  <c:v>1759</c:v>
                </c:pt>
                <c:pt idx="12">
                  <c:v>1765</c:v>
                </c:pt>
                <c:pt idx="13">
                  <c:v>1573</c:v>
                </c:pt>
                <c:pt idx="14">
                  <c:v>1640</c:v>
                </c:pt>
                <c:pt idx="15">
                  <c:v>1719</c:v>
                </c:pt>
                <c:pt idx="16">
                  <c:v>1739</c:v>
                </c:pt>
                <c:pt idx="17">
                  <c:v>817</c:v>
                </c:pt>
              </c:numCache>
            </c:numRef>
          </c:val>
          <c:smooth val="0"/>
          <c:extLst>
            <c:ext xmlns:c16="http://schemas.microsoft.com/office/drawing/2014/chart" uri="{C3380CC4-5D6E-409C-BE32-E72D297353CC}">
              <c16:uniqueId val="{00000002-3F33-41E0-A305-771C89F95B2C}"/>
            </c:ext>
          </c:extLst>
        </c:ser>
        <c:dLbls>
          <c:showLegendKey val="0"/>
          <c:showVal val="0"/>
          <c:showCatName val="0"/>
          <c:showSerName val="0"/>
          <c:showPercent val="0"/>
          <c:showBubbleSize val="0"/>
        </c:dLbls>
        <c:smooth val="0"/>
        <c:axId val="2095915263"/>
        <c:axId val="2095904703"/>
      </c:lineChart>
      <c:catAx>
        <c:axId val="209591526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95904703"/>
        <c:crosses val="autoZero"/>
        <c:auto val="1"/>
        <c:lblAlgn val="ctr"/>
        <c:lblOffset val="100"/>
        <c:noMultiLvlLbl val="0"/>
      </c:catAx>
      <c:valAx>
        <c:axId val="2095904703"/>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959152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Yearly Analysis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Sheet1!$A$2</c:f>
              <c:strCache>
                <c:ptCount val="1"/>
                <c:pt idx="0">
                  <c:v>2020</c:v>
                </c:pt>
              </c:strCache>
            </c:strRef>
          </c:tx>
          <c:spPr>
            <a:solidFill>
              <a:schemeClr val="bg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Max_confirmed</c:v>
                </c:pt>
                <c:pt idx="1">
                  <c:v>Max_deaths</c:v>
                </c:pt>
                <c:pt idx="2">
                  <c:v>Max_recovered</c:v>
                </c:pt>
              </c:strCache>
            </c:strRef>
          </c:cat>
          <c:val>
            <c:numRef>
              <c:f>Sheet1!$B$2:$D$2</c:f>
              <c:numCache>
                <c:formatCode>General</c:formatCode>
                <c:ptCount val="3"/>
                <c:pt idx="0">
                  <c:v>823225</c:v>
                </c:pt>
                <c:pt idx="1">
                  <c:v>3752</c:v>
                </c:pt>
                <c:pt idx="2">
                  <c:v>1123456</c:v>
                </c:pt>
              </c:numCache>
            </c:numRef>
          </c:val>
          <c:extLst>
            <c:ext xmlns:c16="http://schemas.microsoft.com/office/drawing/2014/chart" uri="{C3380CC4-5D6E-409C-BE32-E72D297353CC}">
              <c16:uniqueId val="{00000000-897A-48CA-BE60-7A372944F8CE}"/>
            </c:ext>
          </c:extLst>
        </c:ser>
        <c:ser>
          <c:idx val="1"/>
          <c:order val="1"/>
          <c:tx>
            <c:strRef>
              <c:f>Sheet1!$A$3</c:f>
              <c:strCache>
                <c:ptCount val="1"/>
                <c:pt idx="0">
                  <c:v>2021</c:v>
                </c:pt>
              </c:strCache>
            </c:strRef>
          </c:tx>
          <c:spPr>
            <a:solidFill>
              <a:schemeClr val="tx2">
                <a:lumMod val="75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Max_confirmed</c:v>
                </c:pt>
                <c:pt idx="1">
                  <c:v>Max_deaths</c:v>
                </c:pt>
                <c:pt idx="2">
                  <c:v>Max_recovered</c:v>
                </c:pt>
              </c:strCache>
            </c:strRef>
          </c:cat>
          <c:val>
            <c:numRef>
              <c:f>Sheet1!$B$3:$D$3</c:f>
              <c:numCache>
                <c:formatCode>General</c:formatCode>
                <c:ptCount val="3"/>
                <c:pt idx="0">
                  <c:v>414188</c:v>
                </c:pt>
                <c:pt idx="1">
                  <c:v>7374</c:v>
                </c:pt>
                <c:pt idx="2">
                  <c:v>422436</c:v>
                </c:pt>
              </c:numCache>
            </c:numRef>
          </c:val>
          <c:extLst>
            <c:ext xmlns:c16="http://schemas.microsoft.com/office/drawing/2014/chart" uri="{C3380CC4-5D6E-409C-BE32-E72D297353CC}">
              <c16:uniqueId val="{00000001-897A-48CA-BE60-7A372944F8CE}"/>
            </c:ext>
          </c:extLst>
        </c:ser>
        <c:dLbls>
          <c:dLblPos val="ctr"/>
          <c:showLegendKey val="0"/>
          <c:showVal val="1"/>
          <c:showCatName val="0"/>
          <c:showSerName val="0"/>
          <c:showPercent val="0"/>
          <c:showBubbleSize val="0"/>
        </c:dLbls>
        <c:gapWidth val="150"/>
        <c:overlap val="100"/>
        <c:axId val="1819834591"/>
        <c:axId val="1819834111"/>
      </c:barChart>
      <c:catAx>
        <c:axId val="181983459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9834111"/>
        <c:crosses val="autoZero"/>
        <c:auto val="1"/>
        <c:lblAlgn val="ctr"/>
        <c:lblOffset val="100"/>
        <c:noMultiLvlLbl val="0"/>
      </c:catAx>
      <c:valAx>
        <c:axId val="18198341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98345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u="sng" dirty="0">
                <a:latin typeface="Bradley Hand ITC" panose="03070402050302030203" pitchFamily="66" charset="0"/>
              </a:rPr>
              <a:t>Spread </a:t>
            </a:r>
            <a:r>
              <a:rPr lang="en-IN" u="sng" dirty="0">
                <a:effectLst/>
                <a:latin typeface="Bradley Hand ITC" panose="03070402050302030203" pitchFamily="66" charset="0"/>
              </a:rPr>
              <a:t>w</a:t>
            </a:r>
            <a:r>
              <a:rPr lang="en-IN" u="sng" dirty="0">
                <a:latin typeface="Bradley Hand ITC" panose="03070402050302030203" pitchFamily="66" charset="0"/>
              </a:rPr>
              <a:t>.r.t Confirmed Cases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spPr>
            <a:solidFill>
              <a:schemeClr val="bg2">
                <a:lumMod val="75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Sheet3!$A$1:$C$1</c:f>
              <c:strCache>
                <c:ptCount val="3"/>
                <c:pt idx="0">
                  <c:v> total_confirmed</c:v>
                </c:pt>
                <c:pt idx="1">
                  <c:v>avg_confirmed</c:v>
                </c:pt>
                <c:pt idx="2">
                  <c:v>std_confirmed</c:v>
                </c:pt>
              </c:strCache>
            </c:strRef>
          </c:cat>
          <c:val>
            <c:numRef>
              <c:f>Sheet3!$A$2:$C$2</c:f>
              <c:numCache>
                <c:formatCode>General</c:formatCode>
                <c:ptCount val="3"/>
                <c:pt idx="0">
                  <c:v>9393</c:v>
                </c:pt>
                <c:pt idx="1">
                  <c:v>2156.8283000000001</c:v>
                </c:pt>
                <c:pt idx="2">
                  <c:v>12541.4881524468</c:v>
                </c:pt>
              </c:numCache>
            </c:numRef>
          </c:val>
          <c:extLst>
            <c:ext xmlns:c16="http://schemas.microsoft.com/office/drawing/2014/chart" uri="{C3380CC4-5D6E-409C-BE32-E72D297353CC}">
              <c16:uniqueId val="{00000000-37CF-43AA-9373-765CA4FD90EE}"/>
            </c:ext>
          </c:extLst>
        </c:ser>
        <c:dLbls>
          <c:showLegendKey val="0"/>
          <c:showVal val="0"/>
          <c:showCatName val="0"/>
          <c:showSerName val="0"/>
          <c:showPercent val="0"/>
          <c:showBubbleSize val="0"/>
        </c:dLbls>
        <c:gapWidth val="115"/>
        <c:overlap val="-20"/>
        <c:axId val="2095892703"/>
        <c:axId val="2095905183"/>
      </c:barChart>
      <c:catAx>
        <c:axId val="2095892703"/>
        <c:scaling>
          <c:orientation val="minMax"/>
        </c:scaling>
        <c:delete val="0"/>
        <c:axPos val="l"/>
        <c:numFmt formatCode="General" sourceLinked="1"/>
        <c:majorTickMark val="none"/>
        <c:minorTickMark val="none"/>
        <c:tickLblPos val="nextTo"/>
        <c:spPr>
          <a:noFill/>
          <a:ln w="12700" cap="flat" cmpd="sng" algn="ctr">
            <a:solidFill>
              <a:schemeClr val="bg1">
                <a:lumMod val="95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95905183"/>
        <c:crosses val="autoZero"/>
        <c:auto val="1"/>
        <c:lblAlgn val="ctr"/>
        <c:lblOffset val="100"/>
        <c:noMultiLvlLbl val="0"/>
      </c:catAx>
      <c:valAx>
        <c:axId val="209590518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95892703"/>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Death</a:t>
            </a:r>
            <a:r>
              <a:rPr lang="en-IN" baseline="0"/>
              <a:t> cases each month</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Sheet4!$C$1</c:f>
              <c:strCache>
                <c:ptCount val="1"/>
                <c:pt idx="0">
                  <c:v>total_deaths</c:v>
                </c:pt>
              </c:strCache>
            </c:strRef>
          </c:tx>
          <c:spPr>
            <a:ln w="22225" cap="rnd">
              <a:solidFill>
                <a:schemeClr val="accent1"/>
              </a:solidFill>
            </a:ln>
            <a:effectLst>
              <a:glow rad="139700">
                <a:schemeClr val="accent1">
                  <a:satMod val="175000"/>
                  <a:alpha val="14000"/>
                </a:schemeClr>
              </a:glow>
            </a:effectLst>
          </c:spPr>
          <c:marker>
            <c:symbol val="none"/>
          </c:marker>
          <c:val>
            <c:numRef>
              <c:f>Sheet4!$C$2:$C$19</c:f>
              <c:numCache>
                <c:formatCode>General</c:formatCode>
                <c:ptCount val="18"/>
                <c:pt idx="0">
                  <c:v>9</c:v>
                </c:pt>
                <c:pt idx="1">
                  <c:v>33</c:v>
                </c:pt>
                <c:pt idx="2">
                  <c:v>153</c:v>
                </c:pt>
                <c:pt idx="3">
                  <c:v>339</c:v>
                </c:pt>
                <c:pt idx="4">
                  <c:v>306</c:v>
                </c:pt>
                <c:pt idx="5">
                  <c:v>298</c:v>
                </c:pt>
                <c:pt idx="6">
                  <c:v>336</c:v>
                </c:pt>
                <c:pt idx="7">
                  <c:v>348</c:v>
                </c:pt>
                <c:pt idx="8">
                  <c:v>334</c:v>
                </c:pt>
                <c:pt idx="9">
                  <c:v>374</c:v>
                </c:pt>
                <c:pt idx="10">
                  <c:v>456</c:v>
                </c:pt>
                <c:pt idx="11">
                  <c:v>504</c:v>
                </c:pt>
                <c:pt idx="12">
                  <c:v>520</c:v>
                </c:pt>
                <c:pt idx="13">
                  <c:v>444</c:v>
                </c:pt>
                <c:pt idx="14">
                  <c:v>439</c:v>
                </c:pt>
                <c:pt idx="15">
                  <c:v>501</c:v>
                </c:pt>
                <c:pt idx="16">
                  <c:v>466</c:v>
                </c:pt>
                <c:pt idx="17">
                  <c:v>256</c:v>
                </c:pt>
              </c:numCache>
            </c:numRef>
          </c:val>
          <c:smooth val="0"/>
          <c:extLst>
            <c:ext xmlns:c16="http://schemas.microsoft.com/office/drawing/2014/chart" uri="{C3380CC4-5D6E-409C-BE32-E72D297353CC}">
              <c16:uniqueId val="{00000000-CF29-4AC8-A11B-42D7BF87A0D1}"/>
            </c:ext>
          </c:extLst>
        </c:ser>
        <c:ser>
          <c:idx val="1"/>
          <c:order val="1"/>
          <c:tx>
            <c:strRef>
              <c:f>Sheet4!$D$1</c:f>
              <c:strCache>
                <c:ptCount val="1"/>
                <c:pt idx="0">
                  <c:v>avg_deaths</c:v>
                </c:pt>
              </c:strCache>
            </c:strRef>
          </c:tx>
          <c:spPr>
            <a:ln w="22225" cap="rnd">
              <a:solidFill>
                <a:schemeClr val="accent2"/>
              </a:solidFill>
            </a:ln>
            <a:effectLst>
              <a:glow rad="139700">
                <a:schemeClr val="accent2">
                  <a:satMod val="175000"/>
                  <a:alpha val="14000"/>
                </a:schemeClr>
              </a:glow>
            </a:effectLst>
          </c:spPr>
          <c:marker>
            <c:symbol val="none"/>
          </c:marker>
          <c:val>
            <c:numRef>
              <c:f>Sheet4!$D$2:$D$19</c:f>
              <c:numCache>
                <c:formatCode>General</c:formatCode>
                <c:ptCount val="18"/>
                <c:pt idx="0">
                  <c:v>0.1234</c:v>
                </c:pt>
                <c:pt idx="1">
                  <c:v>0.59360000000000002</c:v>
                </c:pt>
                <c:pt idx="2">
                  <c:v>8.6607000000000003</c:v>
                </c:pt>
                <c:pt idx="3">
                  <c:v>41.522300000000001</c:v>
                </c:pt>
                <c:pt idx="4">
                  <c:v>30.280899999999999</c:v>
                </c:pt>
                <c:pt idx="5">
                  <c:v>29.817499999999999</c:v>
                </c:pt>
                <c:pt idx="6">
                  <c:v>35.1096</c:v>
                </c:pt>
                <c:pt idx="7">
                  <c:v>37.536700000000003</c:v>
                </c:pt>
                <c:pt idx="8">
                  <c:v>34.777299999999997</c:v>
                </c:pt>
                <c:pt idx="9">
                  <c:v>36.758299999999998</c:v>
                </c:pt>
                <c:pt idx="10">
                  <c:v>56.763399999999997</c:v>
                </c:pt>
                <c:pt idx="11">
                  <c:v>71.218299999999999</c:v>
                </c:pt>
                <c:pt idx="12">
                  <c:v>84.183700000000002</c:v>
                </c:pt>
                <c:pt idx="13">
                  <c:v>69.164900000000003</c:v>
                </c:pt>
                <c:pt idx="14">
                  <c:v>59.199800000000003</c:v>
                </c:pt>
                <c:pt idx="15">
                  <c:v>78.438699999999997</c:v>
                </c:pt>
                <c:pt idx="16">
                  <c:v>76.780299999999997</c:v>
                </c:pt>
                <c:pt idx="17">
                  <c:v>66.262200000000007</c:v>
                </c:pt>
              </c:numCache>
            </c:numRef>
          </c:val>
          <c:smooth val="0"/>
          <c:extLst>
            <c:ext xmlns:c16="http://schemas.microsoft.com/office/drawing/2014/chart" uri="{C3380CC4-5D6E-409C-BE32-E72D297353CC}">
              <c16:uniqueId val="{00000001-CF29-4AC8-A11B-42D7BF87A0D1}"/>
            </c:ext>
          </c:extLst>
        </c:ser>
        <c:ser>
          <c:idx val="2"/>
          <c:order val="2"/>
          <c:tx>
            <c:strRef>
              <c:f>Sheet4!$E$1</c:f>
              <c:strCache>
                <c:ptCount val="1"/>
                <c:pt idx="0">
                  <c:v>std_deaths</c:v>
                </c:pt>
              </c:strCache>
            </c:strRef>
          </c:tx>
          <c:spPr>
            <a:ln w="22225" cap="rnd">
              <a:solidFill>
                <a:schemeClr val="accent3"/>
              </a:solidFill>
            </a:ln>
            <a:effectLst>
              <a:glow rad="139700">
                <a:schemeClr val="accent3">
                  <a:satMod val="175000"/>
                  <a:alpha val="14000"/>
                </a:schemeClr>
              </a:glow>
            </a:effectLst>
          </c:spPr>
          <c:marker>
            <c:symbol val="none"/>
          </c:marker>
          <c:val>
            <c:numRef>
              <c:f>Sheet4!$E$2:$E$19</c:f>
              <c:numCache>
                <c:formatCode>General</c:formatCode>
                <c:ptCount val="18"/>
                <c:pt idx="0">
                  <c:v>2.0605380777464699</c:v>
                </c:pt>
                <c:pt idx="1">
                  <c:v>8.2657031657230906</c:v>
                </c:pt>
                <c:pt idx="2">
                  <c:v>62.456322857114102</c:v>
                </c:pt>
                <c:pt idx="3">
                  <c:v>201.25672191924301</c:v>
                </c:pt>
                <c:pt idx="4">
                  <c:v>143.822500573052</c:v>
                </c:pt>
                <c:pt idx="5">
                  <c:v>130.11320344195801</c:v>
                </c:pt>
                <c:pt idx="6">
                  <c:v>145.39654378414099</c:v>
                </c:pt>
                <c:pt idx="7">
                  <c:v>152.55489653517699</c:v>
                </c:pt>
                <c:pt idx="8">
                  <c:v>141.784234750309</c:v>
                </c:pt>
                <c:pt idx="9">
                  <c:v>132.58986016934699</c:v>
                </c:pt>
                <c:pt idx="10">
                  <c:v>166.65471369559901</c:v>
                </c:pt>
                <c:pt idx="11">
                  <c:v>255.62740307202699</c:v>
                </c:pt>
                <c:pt idx="12">
                  <c:v>320.55956126631901</c:v>
                </c:pt>
                <c:pt idx="13">
                  <c:v>261.684679464883</c:v>
                </c:pt>
                <c:pt idx="14">
                  <c:v>233.207996652189</c:v>
                </c:pt>
                <c:pt idx="15">
                  <c:v>307.58977701331202</c:v>
                </c:pt>
                <c:pt idx="16">
                  <c:v>363.00064643635</c:v>
                </c:pt>
                <c:pt idx="17">
                  <c:v>336.10068876691901</c:v>
                </c:pt>
              </c:numCache>
            </c:numRef>
          </c:val>
          <c:smooth val="0"/>
          <c:extLst>
            <c:ext xmlns:c16="http://schemas.microsoft.com/office/drawing/2014/chart" uri="{C3380CC4-5D6E-409C-BE32-E72D297353CC}">
              <c16:uniqueId val="{00000002-CF29-4AC8-A11B-42D7BF87A0D1}"/>
            </c:ext>
          </c:extLst>
        </c:ser>
        <c:dLbls>
          <c:showLegendKey val="0"/>
          <c:showVal val="0"/>
          <c:showCatName val="0"/>
          <c:showSerName val="0"/>
          <c:showPercent val="0"/>
          <c:showBubbleSize val="0"/>
        </c:dLbls>
        <c:smooth val="0"/>
        <c:axId val="2124265567"/>
        <c:axId val="2124266527"/>
      </c:lineChart>
      <c:catAx>
        <c:axId val="212426556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124266527"/>
        <c:crosses val="autoZero"/>
        <c:auto val="1"/>
        <c:lblAlgn val="ctr"/>
        <c:lblOffset val="100"/>
        <c:noMultiLvlLbl val="0"/>
      </c:catAx>
      <c:valAx>
        <c:axId val="2124266527"/>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12426556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spc="100" baseline="0">
                <a:solidFill>
                  <a:srgbClr val="FFFFFF">
                    <a:lumMod val="95000"/>
                  </a:srgbClr>
                </a:solidFill>
                <a:effectLst>
                  <a:outerShdw blurRad="50800" dist="38100" dir="5400000" algn="t" rotWithShape="0">
                    <a:prstClr val="black">
                      <a:alpha val="40000"/>
                    </a:prstClr>
                  </a:outerShdw>
                </a:effectLst>
                <a:latin typeface="+mn-lt"/>
                <a:ea typeface="+mn-ea"/>
                <a:cs typeface="+mn-cs"/>
              </a:defRPr>
            </a:pPr>
            <a:r>
              <a:rPr lang="en-IN" sz="1800" b="1" i="0" u="sng" strike="noStrike" kern="1200" spc="100" baseline="0" dirty="0">
                <a:solidFill>
                  <a:srgbClr val="FFFFFF">
                    <a:lumMod val="95000"/>
                  </a:srgbClr>
                </a:solidFill>
                <a:effectLst>
                  <a:outerShdw blurRad="50800" dist="38100" dir="5400000" algn="t" rotWithShape="0">
                    <a:prstClr val="black">
                      <a:alpha val="40000"/>
                    </a:prstClr>
                  </a:outerShdw>
                </a:effectLst>
                <a:latin typeface="Bradley Hand ITC" panose="03070402050302030203" pitchFamily="66" charset="0"/>
              </a:rPr>
              <a:t>Spread</a:t>
            </a:r>
            <a:r>
              <a:rPr lang="en-IN" sz="2400" b="1" i="0" u="sng" strike="noStrike" kern="1200" spc="100" baseline="0" dirty="0">
                <a:solidFill>
                  <a:srgbClr val="FFFFFF">
                    <a:lumMod val="95000"/>
                  </a:srgbClr>
                </a:solidFill>
                <a:effectLst>
                  <a:outerShdw blurRad="50800" dist="38100" dir="5400000" algn="t" rotWithShape="0">
                    <a:prstClr val="black">
                      <a:alpha val="40000"/>
                    </a:prstClr>
                  </a:outerShdw>
                </a:effectLst>
                <a:latin typeface="Bradley Hand ITC" panose="03070402050302030203" pitchFamily="66" charset="0"/>
              </a:rPr>
              <a:t> </a:t>
            </a:r>
            <a:r>
              <a:rPr lang="en-IN" sz="1800" b="1" i="0" u="sng" strike="noStrike" kern="1200" spc="100" baseline="0" dirty="0">
                <a:solidFill>
                  <a:srgbClr val="FFFFFF">
                    <a:lumMod val="95000"/>
                  </a:srgbClr>
                </a:solidFill>
                <a:effectLst>
                  <a:outerShdw blurRad="50800" dist="38100" dir="5400000" algn="t" rotWithShape="0">
                    <a:prstClr val="black">
                      <a:alpha val="40000"/>
                    </a:prstClr>
                  </a:outerShdw>
                </a:effectLst>
                <a:latin typeface="Bradley Hand ITC" panose="03070402050302030203" pitchFamily="66" charset="0"/>
              </a:rPr>
              <a:t>of Recovered Cases</a:t>
            </a:r>
            <a:endParaRPr lang="en-IN" sz="2400" b="1" i="0" u="sng" strike="noStrike" kern="1200" spc="100" baseline="0" dirty="0">
              <a:solidFill>
                <a:srgbClr val="FFFFFF">
                  <a:lumMod val="95000"/>
                </a:srgbClr>
              </a:solidFill>
              <a:effectLst>
                <a:outerShdw blurRad="50800" dist="38100" dir="5400000" algn="t" rotWithShape="0">
                  <a:prstClr val="black">
                    <a:alpha val="40000"/>
                  </a:prstClr>
                </a:outerShdw>
              </a:effectLst>
              <a:latin typeface="Bradley Hand ITC" panose="03070402050302030203" pitchFamily="66" charset="0"/>
            </a:endParaRPr>
          </a:p>
        </c:rich>
      </c:tx>
      <c:layout>
        <c:manualLayout>
          <c:xMode val="edge"/>
          <c:yMode val="edge"/>
          <c:x val="0.13668744531933508"/>
          <c:y val="2.7777777777777776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spc="100" baseline="0">
              <a:solidFill>
                <a:srgbClr val="FFFFFF">
                  <a:lumMod val="95000"/>
                </a:srgb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spPr>
            <a:solidFill>
              <a:srgbClr val="CCFF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Sheet5!$A$1:$C$1</c:f>
              <c:strCache>
                <c:ptCount val="3"/>
                <c:pt idx="0">
                  <c:v>total_recovered</c:v>
                </c:pt>
                <c:pt idx="1">
                  <c:v>avg_recovered</c:v>
                </c:pt>
                <c:pt idx="2">
                  <c:v>std_recovered</c:v>
                </c:pt>
              </c:strCache>
            </c:strRef>
          </c:cat>
          <c:val>
            <c:numRef>
              <c:f>Sheet5!$A$2:$C$2</c:f>
              <c:numCache>
                <c:formatCode>General</c:formatCode>
                <c:ptCount val="3"/>
                <c:pt idx="0">
                  <c:v>7825</c:v>
                </c:pt>
                <c:pt idx="1">
                  <c:v>1442.7264</c:v>
                </c:pt>
                <c:pt idx="2">
                  <c:v>10345.507395110901</c:v>
                </c:pt>
              </c:numCache>
            </c:numRef>
          </c:val>
          <c:extLst>
            <c:ext xmlns:c16="http://schemas.microsoft.com/office/drawing/2014/chart" uri="{C3380CC4-5D6E-409C-BE32-E72D297353CC}">
              <c16:uniqueId val="{00000000-FEEC-4B82-A5B6-5FF3B28F6AAA}"/>
            </c:ext>
          </c:extLst>
        </c:ser>
        <c:dLbls>
          <c:showLegendKey val="0"/>
          <c:showVal val="0"/>
          <c:showCatName val="0"/>
          <c:showSerName val="0"/>
          <c:showPercent val="0"/>
          <c:showBubbleSize val="0"/>
        </c:dLbls>
        <c:gapWidth val="115"/>
        <c:overlap val="-20"/>
        <c:axId val="2124255487"/>
        <c:axId val="2124238207"/>
      </c:barChart>
      <c:catAx>
        <c:axId val="2124255487"/>
        <c:scaling>
          <c:orientation val="minMax"/>
        </c:scaling>
        <c:delete val="0"/>
        <c:axPos val="l"/>
        <c:numFmt formatCode="General" sourceLinked="1"/>
        <c:majorTickMark val="none"/>
        <c:minorTickMark val="none"/>
        <c:tickLblPos val="nextTo"/>
        <c:spPr>
          <a:solidFill>
            <a:schemeClr val="accent4">
              <a:lumMod val="10000"/>
            </a:schemeClr>
          </a:solid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4238207"/>
        <c:crosses val="autoZero"/>
        <c:auto val="1"/>
        <c:lblAlgn val="ctr"/>
        <c:lblOffset val="100"/>
        <c:noMultiLvlLbl val="0"/>
      </c:catAx>
      <c:valAx>
        <c:axId val="2124238207"/>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solidFill>
            <a:schemeClr val="tx1"/>
          </a:solidFill>
          <a:ln>
            <a:solidFill>
              <a:srgbClr val="CCFF99"/>
            </a:solid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4255487"/>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92a6eebb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92a6eebb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192a6eebb8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192a6eebb8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048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98570788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98570788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235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192a6eebb8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192a6eebb8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498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98570788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98570788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94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192a6eebb8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192a6eebb8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659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192a6eebb8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192a6eebb8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140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192a6eebb8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192a6eebb8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15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192a6eebb8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192a6eebb8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98570788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98570788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954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98570788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98570788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90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92a6eebb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92a6eebb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98570788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198570788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98570788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98570788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192a6eebb8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192a6eebb8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98570788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98570788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573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92a6eebb8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92a6eebb8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98570788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98570788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814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192a6eebb8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192a6eebb8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653285"/>
            <a:ext cx="5804400" cy="1770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394286"/>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71"/>
        <p:cNvGrpSpPr/>
        <p:nvPr/>
      </p:nvGrpSpPr>
      <p:grpSpPr>
        <a:xfrm>
          <a:off x="0" y="0"/>
          <a:ext cx="0" cy="0"/>
          <a:chOff x="0" y="0"/>
          <a:chExt cx="0" cy="0"/>
        </a:xfrm>
      </p:grpSpPr>
      <p:cxnSp>
        <p:nvCxnSpPr>
          <p:cNvPr id="172" name="Google Shape;172;p30"/>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cxnSp>
        <p:nvCxnSpPr>
          <p:cNvPr id="173" name="Google Shape;173;p30"/>
          <p:cNvCxnSpPr/>
          <p:nvPr/>
        </p:nvCxnSpPr>
        <p:spPr>
          <a:xfrm>
            <a:off x="715100" y="4771775"/>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74"/>
        <p:cNvGrpSpPr/>
        <p:nvPr/>
      </p:nvGrpSpPr>
      <p:grpSpPr>
        <a:xfrm>
          <a:off x="0" y="0"/>
          <a:ext cx="0" cy="0"/>
          <a:chOff x="0" y="0"/>
          <a:chExt cx="0" cy="0"/>
        </a:xfrm>
      </p:grpSpPr>
      <p:cxnSp>
        <p:nvCxnSpPr>
          <p:cNvPr id="175" name="Google Shape;175;p31"/>
          <p:cNvCxnSpPr/>
          <p:nvPr/>
        </p:nvCxnSpPr>
        <p:spPr>
          <a:xfrm rot="10800000">
            <a:off x="557000" y="537700"/>
            <a:ext cx="0" cy="407880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31"/>
          <p:cNvCxnSpPr/>
          <p:nvPr/>
        </p:nvCxnSpPr>
        <p:spPr>
          <a:xfrm rot="10800000">
            <a:off x="8588425" y="537700"/>
            <a:ext cx="0" cy="4078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08338" y="2571050"/>
            <a:ext cx="4365300" cy="70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028702" y="1292105"/>
            <a:ext cx="1857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908338" y="3273950"/>
            <a:ext cx="43653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9" name="Google Shape;29;p6"/>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720000" y="1226238"/>
            <a:ext cx="509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7"/>
          <p:cNvSpPr txBox="1">
            <a:spLocks noGrp="1"/>
          </p:cNvSpPr>
          <p:nvPr>
            <p:ph type="body" idx="1"/>
          </p:nvPr>
        </p:nvSpPr>
        <p:spPr>
          <a:xfrm>
            <a:off x="715100" y="2199997"/>
            <a:ext cx="4253400" cy="1889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720000" y="2176000"/>
            <a:ext cx="4661100" cy="584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 name="Google Shape;37;p9"/>
          <p:cNvSpPr txBox="1">
            <a:spLocks noGrp="1"/>
          </p:cNvSpPr>
          <p:nvPr>
            <p:ph type="subTitle" idx="1"/>
          </p:nvPr>
        </p:nvSpPr>
        <p:spPr>
          <a:xfrm>
            <a:off x="720000" y="3193463"/>
            <a:ext cx="4661100" cy="101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64" name="Google Shape;64;p14"/>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67" name="Google Shape;67;p15"/>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4"/>
          <p:cNvSpPr txBox="1">
            <a:spLocks noGrp="1"/>
          </p:cNvSpPr>
          <p:nvPr>
            <p:ph type="subTitle" idx="1"/>
          </p:nvPr>
        </p:nvSpPr>
        <p:spPr>
          <a:xfrm>
            <a:off x="850725" y="1725425"/>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24"/>
          <p:cNvSpPr txBox="1">
            <a:spLocks noGrp="1"/>
          </p:cNvSpPr>
          <p:nvPr>
            <p:ph type="subTitle" idx="2"/>
          </p:nvPr>
        </p:nvSpPr>
        <p:spPr>
          <a:xfrm>
            <a:off x="850700" y="2216075"/>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4"/>
          <p:cNvSpPr txBox="1">
            <a:spLocks noGrp="1"/>
          </p:cNvSpPr>
          <p:nvPr>
            <p:ph type="subTitle" idx="3"/>
          </p:nvPr>
        </p:nvSpPr>
        <p:spPr>
          <a:xfrm>
            <a:off x="4735880" y="2216075"/>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4"/>
          <p:cNvSpPr txBox="1">
            <a:spLocks noGrp="1"/>
          </p:cNvSpPr>
          <p:nvPr>
            <p:ph type="subTitle" idx="4"/>
          </p:nvPr>
        </p:nvSpPr>
        <p:spPr>
          <a:xfrm>
            <a:off x="850700" y="3616137"/>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4"/>
          <p:cNvSpPr txBox="1">
            <a:spLocks noGrp="1"/>
          </p:cNvSpPr>
          <p:nvPr>
            <p:ph type="subTitle" idx="5"/>
          </p:nvPr>
        </p:nvSpPr>
        <p:spPr>
          <a:xfrm>
            <a:off x="4735880" y="3616137"/>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24"/>
          <p:cNvSpPr txBox="1">
            <a:spLocks noGrp="1"/>
          </p:cNvSpPr>
          <p:nvPr>
            <p:ph type="subTitle" idx="6"/>
          </p:nvPr>
        </p:nvSpPr>
        <p:spPr>
          <a:xfrm>
            <a:off x="850725" y="3125487"/>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0" name="Google Shape;110;p24"/>
          <p:cNvSpPr txBox="1">
            <a:spLocks noGrp="1"/>
          </p:cNvSpPr>
          <p:nvPr>
            <p:ph type="subTitle" idx="7"/>
          </p:nvPr>
        </p:nvSpPr>
        <p:spPr>
          <a:xfrm>
            <a:off x="4735900" y="1725425"/>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1" name="Google Shape;111;p24"/>
          <p:cNvSpPr txBox="1">
            <a:spLocks noGrp="1"/>
          </p:cNvSpPr>
          <p:nvPr>
            <p:ph type="subTitle" idx="8"/>
          </p:nvPr>
        </p:nvSpPr>
        <p:spPr>
          <a:xfrm>
            <a:off x="4735900" y="3125487"/>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112" name="Google Shape;112;p24"/>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Barlow Semi Condensed"/>
              <a:buNone/>
              <a:defRPr sz="3400" b="1">
                <a:solidFill>
                  <a:schemeClr val="dk1"/>
                </a:solidFill>
                <a:latin typeface="Barlow Semi Condensed"/>
                <a:ea typeface="Barlow Semi Condensed"/>
                <a:cs typeface="Barlow Semi Condensed"/>
                <a:sym typeface="Barlow Semi Condense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1pPr>
            <a:lvl2pPr marL="914400" lvl="1"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2pPr>
            <a:lvl3pPr marL="1371600" lvl="2"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3pPr>
            <a:lvl4pPr marL="1828800" lvl="3"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4pPr>
            <a:lvl5pPr marL="2286000" lvl="4"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5pPr>
            <a:lvl6pPr marL="2743200" lvl="5"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6pPr>
            <a:lvl7pPr marL="3200400" lvl="6"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7pPr>
            <a:lvl8pPr marL="3657600" lvl="7"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8pPr>
            <a:lvl9pPr marL="4114800" lvl="8" indent="-317500">
              <a:lnSpc>
                <a:spcPct val="100000"/>
              </a:lnSpc>
              <a:spcBef>
                <a:spcPts val="1600"/>
              </a:spcBef>
              <a:spcAft>
                <a:spcPts val="1600"/>
              </a:spcAft>
              <a:buClr>
                <a:schemeClr val="dk1"/>
              </a:buClr>
              <a:buSzPts val="1400"/>
              <a:buFont typeface="Metrophobic"/>
              <a:buChar char="■"/>
              <a:defRPr>
                <a:solidFill>
                  <a:schemeClr val="dk1"/>
                </a:solidFill>
                <a:latin typeface="Metrophobic"/>
                <a:ea typeface="Metrophobic"/>
                <a:cs typeface="Metrophobic"/>
                <a:sym typeface="Metrophob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60" r:id="rId7"/>
    <p:sldLayoutId id="2147483661" r:id="rId8"/>
    <p:sldLayoutId id="2147483670"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chart" Target="../charts/char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chart" Target="../charts/char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chart" Target="../charts/char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chart" Target="../charts/chart6.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ennn23/Covid19sql_analysi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chart" Target="../charts/char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35"/>
          <p:cNvSpPr/>
          <p:nvPr/>
        </p:nvSpPr>
        <p:spPr>
          <a:xfrm>
            <a:off x="6793950" y="-102900"/>
            <a:ext cx="1635000" cy="4439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8046675" y="4059200"/>
            <a:ext cx="1171800" cy="54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txBox="1">
            <a:spLocks noGrp="1"/>
          </p:cNvSpPr>
          <p:nvPr>
            <p:ph type="ctrTitle"/>
          </p:nvPr>
        </p:nvSpPr>
        <p:spPr>
          <a:xfrm>
            <a:off x="715100" y="1653285"/>
            <a:ext cx="5804400" cy="17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COVID-19 ANALYSIS</a:t>
            </a:r>
            <a:endParaRPr dirty="0"/>
          </a:p>
        </p:txBody>
      </p:sp>
      <p:sp>
        <p:nvSpPr>
          <p:cNvPr id="190" name="Google Shape;190;p35"/>
          <p:cNvSpPr txBox="1">
            <a:spLocks noGrp="1"/>
          </p:cNvSpPr>
          <p:nvPr>
            <p:ph type="subTitle" idx="1"/>
          </p:nvPr>
        </p:nvSpPr>
        <p:spPr>
          <a:xfrm>
            <a:off x="715100" y="3394286"/>
            <a:ext cx="43590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By Senorita Chettiar</a:t>
            </a:r>
            <a:endParaRPr dirty="0"/>
          </a:p>
        </p:txBody>
      </p:sp>
      <p:pic>
        <p:nvPicPr>
          <p:cNvPr id="191" name="Google Shape;191;p35"/>
          <p:cNvPicPr preferRelativeResize="0"/>
          <p:nvPr/>
        </p:nvPicPr>
        <p:blipFill>
          <a:blip r:embed="rId4">
            <a:alphaModFix/>
          </a:blip>
          <a:stretch>
            <a:fillRect/>
          </a:stretch>
        </p:blipFill>
        <p:spPr>
          <a:xfrm>
            <a:off x="7701274" y="3597392"/>
            <a:ext cx="676925" cy="674084"/>
          </a:xfrm>
          <a:prstGeom prst="rect">
            <a:avLst/>
          </a:prstGeom>
          <a:noFill/>
          <a:ln>
            <a:noFill/>
          </a:ln>
        </p:spPr>
      </p:pic>
      <p:pic>
        <p:nvPicPr>
          <p:cNvPr id="192" name="Google Shape;192;p35"/>
          <p:cNvPicPr preferRelativeResize="0"/>
          <p:nvPr/>
        </p:nvPicPr>
        <p:blipFill>
          <a:blip r:embed="rId5">
            <a:alphaModFix/>
          </a:blip>
          <a:stretch>
            <a:fillRect/>
          </a:stretch>
        </p:blipFill>
        <p:spPr>
          <a:xfrm rot="-3983586">
            <a:off x="6381368" y="1280068"/>
            <a:ext cx="1454489" cy="1806388"/>
          </a:xfrm>
          <a:prstGeom prst="rect">
            <a:avLst/>
          </a:prstGeom>
          <a:noFill/>
          <a:ln>
            <a:noFill/>
          </a:ln>
        </p:spPr>
      </p:pic>
      <p:cxnSp>
        <p:nvCxnSpPr>
          <p:cNvPr id="193" name="Google Shape;193;p35"/>
          <p:cNvCxnSpPr/>
          <p:nvPr/>
        </p:nvCxnSpPr>
        <p:spPr>
          <a:xfrm>
            <a:off x="800550" y="3997000"/>
            <a:ext cx="310200" cy="0"/>
          </a:xfrm>
          <a:prstGeom prst="straightConnector1">
            <a:avLst/>
          </a:prstGeom>
          <a:noFill/>
          <a:ln w="28575" cap="flat" cmpd="sng">
            <a:solidFill>
              <a:schemeClr val="dk1"/>
            </a:solidFill>
            <a:prstDash val="solid"/>
            <a:round/>
            <a:headEnd type="none" w="med" len="med"/>
            <a:tailEnd type="none" w="med" len="med"/>
          </a:ln>
        </p:spPr>
      </p:cxnSp>
      <p:cxnSp>
        <p:nvCxnSpPr>
          <p:cNvPr id="194" name="Google Shape;194;p35"/>
          <p:cNvCxnSpPr/>
          <p:nvPr/>
        </p:nvCxnSpPr>
        <p:spPr>
          <a:xfrm>
            <a:off x="800550" y="1487350"/>
            <a:ext cx="5323500" cy="0"/>
          </a:xfrm>
          <a:prstGeom prst="straightConnector1">
            <a:avLst/>
          </a:prstGeom>
          <a:noFill/>
          <a:ln w="9525" cap="flat" cmpd="sng">
            <a:solidFill>
              <a:schemeClr val="dk1"/>
            </a:solidFill>
            <a:prstDash val="solid"/>
            <a:round/>
            <a:headEnd type="none" w="med" len="med"/>
            <a:tailEnd type="none" w="med" len="med"/>
          </a:ln>
        </p:spPr>
      </p:cxnSp>
      <p:pic>
        <p:nvPicPr>
          <p:cNvPr id="195" name="Google Shape;195;p35"/>
          <p:cNvPicPr preferRelativeResize="0"/>
          <p:nvPr/>
        </p:nvPicPr>
        <p:blipFill>
          <a:blip r:embed="rId4">
            <a:alphaModFix/>
          </a:blip>
          <a:stretch>
            <a:fillRect/>
          </a:stretch>
        </p:blipFill>
        <p:spPr>
          <a:xfrm>
            <a:off x="8046674" y="497649"/>
            <a:ext cx="676925" cy="674071"/>
          </a:xfrm>
          <a:prstGeom prst="rect">
            <a:avLst/>
          </a:prstGeom>
          <a:noFill/>
          <a:ln>
            <a:noFill/>
          </a:ln>
        </p:spPr>
      </p:pic>
      <p:sp>
        <p:nvSpPr>
          <p:cNvPr id="196" name="Google Shape;196;p35"/>
          <p:cNvSpPr/>
          <p:nvPr/>
        </p:nvSpPr>
        <p:spPr>
          <a:xfrm>
            <a:off x="800550" y="535000"/>
            <a:ext cx="628200" cy="628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35"/>
          <p:cNvGrpSpPr/>
          <p:nvPr/>
        </p:nvGrpSpPr>
        <p:grpSpPr>
          <a:xfrm>
            <a:off x="929196" y="672847"/>
            <a:ext cx="370908" cy="352504"/>
            <a:chOff x="3214100" y="2111425"/>
            <a:chExt cx="347650" cy="330400"/>
          </a:xfrm>
        </p:grpSpPr>
        <p:sp>
          <p:nvSpPr>
            <p:cNvPr id="198" name="Google Shape;198;p35"/>
            <p:cNvSpPr/>
            <p:nvPr/>
          </p:nvSpPr>
          <p:spPr>
            <a:xfrm>
              <a:off x="3214100" y="2111425"/>
              <a:ext cx="347650" cy="330400"/>
            </a:xfrm>
            <a:custGeom>
              <a:avLst/>
              <a:gdLst/>
              <a:ahLst/>
              <a:cxnLst/>
              <a:rect l="l" t="t" r="r" b="b"/>
              <a:pathLst>
                <a:path w="13906" h="13216" extrusionOk="0">
                  <a:moveTo>
                    <a:pt x="7248" y="743"/>
                  </a:moveTo>
                  <a:cubicBezTo>
                    <a:pt x="7634" y="743"/>
                    <a:pt x="8026" y="782"/>
                    <a:pt x="8418" y="862"/>
                  </a:cubicBezTo>
                  <a:cubicBezTo>
                    <a:pt x="11162" y="1392"/>
                    <a:pt x="13126" y="3793"/>
                    <a:pt x="13126" y="6599"/>
                  </a:cubicBezTo>
                  <a:cubicBezTo>
                    <a:pt x="13126" y="8127"/>
                    <a:pt x="12503" y="9623"/>
                    <a:pt x="11411" y="10715"/>
                  </a:cubicBezTo>
                  <a:cubicBezTo>
                    <a:pt x="10287" y="11839"/>
                    <a:pt x="8794" y="12422"/>
                    <a:pt x="7284" y="12422"/>
                  </a:cubicBezTo>
                  <a:cubicBezTo>
                    <a:pt x="6157" y="12422"/>
                    <a:pt x="5021" y="12098"/>
                    <a:pt x="4022" y="11432"/>
                  </a:cubicBezTo>
                  <a:cubicBezTo>
                    <a:pt x="1715" y="9904"/>
                    <a:pt x="811" y="6911"/>
                    <a:pt x="1871" y="4354"/>
                  </a:cubicBezTo>
                  <a:cubicBezTo>
                    <a:pt x="2806" y="2137"/>
                    <a:pt x="4932" y="743"/>
                    <a:pt x="7248" y="743"/>
                  </a:cubicBezTo>
                  <a:close/>
                  <a:moveTo>
                    <a:pt x="7288" y="1"/>
                  </a:moveTo>
                  <a:cubicBezTo>
                    <a:pt x="6015" y="1"/>
                    <a:pt x="4736" y="365"/>
                    <a:pt x="3617" y="1112"/>
                  </a:cubicBezTo>
                  <a:cubicBezTo>
                    <a:pt x="998" y="2889"/>
                    <a:pt x="0" y="6225"/>
                    <a:pt x="1216" y="9156"/>
                  </a:cubicBezTo>
                  <a:cubicBezTo>
                    <a:pt x="2260" y="11645"/>
                    <a:pt x="4683" y="13215"/>
                    <a:pt x="7300" y="13215"/>
                  </a:cubicBezTo>
                  <a:cubicBezTo>
                    <a:pt x="7732" y="13215"/>
                    <a:pt x="8169" y="13172"/>
                    <a:pt x="8605" y="13084"/>
                  </a:cubicBezTo>
                  <a:cubicBezTo>
                    <a:pt x="11692" y="12461"/>
                    <a:pt x="13906" y="9748"/>
                    <a:pt x="13906" y="6599"/>
                  </a:cubicBezTo>
                  <a:cubicBezTo>
                    <a:pt x="13906" y="4853"/>
                    <a:pt x="13220" y="3169"/>
                    <a:pt x="11973" y="1922"/>
                  </a:cubicBezTo>
                  <a:cubicBezTo>
                    <a:pt x="10687" y="655"/>
                    <a:pt x="8993" y="1"/>
                    <a:pt x="7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3225000" y="2147775"/>
              <a:ext cx="300125" cy="256975"/>
            </a:xfrm>
            <a:custGeom>
              <a:avLst/>
              <a:gdLst/>
              <a:ahLst/>
              <a:cxnLst/>
              <a:rect l="l" t="t" r="r" b="b"/>
              <a:pathLst>
                <a:path w="12005" h="10279" extrusionOk="0">
                  <a:moveTo>
                    <a:pt x="6829" y="772"/>
                  </a:moveTo>
                  <a:cubicBezTo>
                    <a:pt x="9072" y="772"/>
                    <a:pt x="11225" y="2509"/>
                    <a:pt x="11225" y="5145"/>
                  </a:cubicBezTo>
                  <a:cubicBezTo>
                    <a:pt x="11225" y="7546"/>
                    <a:pt x="9261" y="9510"/>
                    <a:pt x="6860" y="9510"/>
                  </a:cubicBezTo>
                  <a:cubicBezTo>
                    <a:pt x="2963" y="9479"/>
                    <a:pt x="1030" y="4802"/>
                    <a:pt x="3773" y="2058"/>
                  </a:cubicBezTo>
                  <a:cubicBezTo>
                    <a:pt x="4661" y="1170"/>
                    <a:pt x="5755" y="772"/>
                    <a:pt x="6829" y="772"/>
                  </a:cubicBezTo>
                  <a:close/>
                  <a:moveTo>
                    <a:pt x="6860" y="1"/>
                  </a:moveTo>
                  <a:cubicBezTo>
                    <a:pt x="2277" y="1"/>
                    <a:pt x="1" y="5550"/>
                    <a:pt x="3243" y="8762"/>
                  </a:cubicBezTo>
                  <a:cubicBezTo>
                    <a:pt x="4281" y="9810"/>
                    <a:pt x="5560" y="10278"/>
                    <a:pt x="6817" y="10278"/>
                  </a:cubicBezTo>
                  <a:cubicBezTo>
                    <a:pt x="9449" y="10278"/>
                    <a:pt x="11983" y="8226"/>
                    <a:pt x="12004" y="5145"/>
                  </a:cubicBezTo>
                  <a:cubicBezTo>
                    <a:pt x="11973" y="2308"/>
                    <a:pt x="9697" y="1"/>
                    <a:pt x="6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3379325" y="2203125"/>
              <a:ext cx="92800" cy="107575"/>
            </a:xfrm>
            <a:custGeom>
              <a:avLst/>
              <a:gdLst/>
              <a:ahLst/>
              <a:cxnLst/>
              <a:rect l="l" t="t" r="r" b="b"/>
              <a:pathLst>
                <a:path w="3712" h="4303" extrusionOk="0">
                  <a:moveTo>
                    <a:pt x="1860" y="1512"/>
                  </a:moveTo>
                  <a:cubicBezTo>
                    <a:pt x="2082" y="1512"/>
                    <a:pt x="2308" y="1622"/>
                    <a:pt x="2246" y="1840"/>
                  </a:cubicBezTo>
                  <a:lnTo>
                    <a:pt x="2246" y="2432"/>
                  </a:lnTo>
                  <a:cubicBezTo>
                    <a:pt x="2308" y="2666"/>
                    <a:pt x="2082" y="2783"/>
                    <a:pt x="1860" y="2783"/>
                  </a:cubicBezTo>
                  <a:cubicBezTo>
                    <a:pt x="1638" y="2783"/>
                    <a:pt x="1420" y="2666"/>
                    <a:pt x="1498" y="2432"/>
                  </a:cubicBezTo>
                  <a:lnTo>
                    <a:pt x="1498" y="1840"/>
                  </a:lnTo>
                  <a:cubicBezTo>
                    <a:pt x="1420" y="1622"/>
                    <a:pt x="1638" y="1512"/>
                    <a:pt x="1860" y="1512"/>
                  </a:cubicBezTo>
                  <a:close/>
                  <a:moveTo>
                    <a:pt x="1404" y="0"/>
                  </a:moveTo>
                  <a:lnTo>
                    <a:pt x="1404" y="780"/>
                  </a:lnTo>
                  <a:cubicBezTo>
                    <a:pt x="1310" y="842"/>
                    <a:pt x="1248" y="873"/>
                    <a:pt x="1155" y="936"/>
                  </a:cubicBezTo>
                  <a:lnTo>
                    <a:pt x="656" y="437"/>
                  </a:lnTo>
                  <a:lnTo>
                    <a:pt x="126" y="998"/>
                  </a:lnTo>
                  <a:lnTo>
                    <a:pt x="718" y="1590"/>
                  </a:lnTo>
                  <a:cubicBezTo>
                    <a:pt x="718" y="1653"/>
                    <a:pt x="718" y="1715"/>
                    <a:pt x="687" y="1746"/>
                  </a:cubicBezTo>
                  <a:lnTo>
                    <a:pt x="1" y="1746"/>
                  </a:lnTo>
                  <a:lnTo>
                    <a:pt x="1" y="2526"/>
                  </a:lnTo>
                  <a:lnTo>
                    <a:pt x="687" y="2526"/>
                  </a:lnTo>
                  <a:cubicBezTo>
                    <a:pt x="687" y="2588"/>
                    <a:pt x="718" y="2650"/>
                    <a:pt x="718" y="2713"/>
                  </a:cubicBezTo>
                  <a:lnTo>
                    <a:pt x="126" y="3305"/>
                  </a:lnTo>
                  <a:lnTo>
                    <a:pt x="687" y="3866"/>
                  </a:lnTo>
                  <a:lnTo>
                    <a:pt x="1155" y="3368"/>
                  </a:lnTo>
                  <a:cubicBezTo>
                    <a:pt x="1248" y="3430"/>
                    <a:pt x="1342" y="3492"/>
                    <a:pt x="1435" y="3523"/>
                  </a:cubicBezTo>
                  <a:lnTo>
                    <a:pt x="1435" y="4303"/>
                  </a:lnTo>
                  <a:lnTo>
                    <a:pt x="2215" y="4303"/>
                  </a:lnTo>
                  <a:lnTo>
                    <a:pt x="2215" y="3555"/>
                  </a:lnTo>
                  <a:cubicBezTo>
                    <a:pt x="2308" y="3523"/>
                    <a:pt x="2402" y="3461"/>
                    <a:pt x="2495" y="3399"/>
                  </a:cubicBezTo>
                  <a:lnTo>
                    <a:pt x="2994" y="3898"/>
                  </a:lnTo>
                  <a:lnTo>
                    <a:pt x="3524" y="3336"/>
                  </a:lnTo>
                  <a:lnTo>
                    <a:pt x="2963" y="2775"/>
                  </a:lnTo>
                  <a:cubicBezTo>
                    <a:pt x="2963" y="2682"/>
                    <a:pt x="2994" y="2619"/>
                    <a:pt x="2994" y="2526"/>
                  </a:cubicBezTo>
                  <a:lnTo>
                    <a:pt x="3711" y="2526"/>
                  </a:lnTo>
                  <a:lnTo>
                    <a:pt x="3711" y="1746"/>
                  </a:lnTo>
                  <a:lnTo>
                    <a:pt x="2994" y="1746"/>
                  </a:lnTo>
                  <a:cubicBezTo>
                    <a:pt x="2994" y="1684"/>
                    <a:pt x="2963" y="1622"/>
                    <a:pt x="2963" y="1528"/>
                  </a:cubicBezTo>
                  <a:lnTo>
                    <a:pt x="3524" y="967"/>
                  </a:lnTo>
                  <a:lnTo>
                    <a:pt x="2994" y="406"/>
                  </a:lnTo>
                  <a:lnTo>
                    <a:pt x="2464" y="904"/>
                  </a:lnTo>
                  <a:cubicBezTo>
                    <a:pt x="2371" y="842"/>
                    <a:pt x="2277" y="811"/>
                    <a:pt x="2183" y="780"/>
                  </a:cubicBezTo>
                  <a:lnTo>
                    <a:pt x="2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3345050" y="2316925"/>
              <a:ext cx="65500" cy="44450"/>
            </a:xfrm>
            <a:custGeom>
              <a:avLst/>
              <a:gdLst/>
              <a:ahLst/>
              <a:cxnLst/>
              <a:rect l="l" t="t" r="r" b="b"/>
              <a:pathLst>
                <a:path w="2620" h="1778" extrusionOk="0">
                  <a:moveTo>
                    <a:pt x="561" y="0"/>
                  </a:moveTo>
                  <a:lnTo>
                    <a:pt x="0" y="562"/>
                  </a:lnTo>
                  <a:lnTo>
                    <a:pt x="717" y="1247"/>
                  </a:lnTo>
                  <a:lnTo>
                    <a:pt x="1559" y="1279"/>
                  </a:lnTo>
                  <a:lnTo>
                    <a:pt x="2058" y="1777"/>
                  </a:lnTo>
                  <a:lnTo>
                    <a:pt x="2619" y="1216"/>
                  </a:lnTo>
                  <a:lnTo>
                    <a:pt x="1902" y="530"/>
                  </a:lnTo>
                  <a:lnTo>
                    <a:pt x="1060" y="499"/>
                  </a:lnTo>
                  <a:lnTo>
                    <a:pt x="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3330225" y="2221050"/>
              <a:ext cx="19525" cy="19500"/>
            </a:xfrm>
            <a:custGeom>
              <a:avLst/>
              <a:gdLst/>
              <a:ahLst/>
              <a:cxnLst/>
              <a:rect l="l" t="t" r="r" b="b"/>
              <a:pathLst>
                <a:path w="781" h="780" extrusionOk="0">
                  <a:moveTo>
                    <a:pt x="1" y="0"/>
                  </a:moveTo>
                  <a:lnTo>
                    <a:pt x="1" y="780"/>
                  </a:lnTo>
                  <a:lnTo>
                    <a:pt x="780" y="780"/>
                  </a:lnTo>
                  <a:lnTo>
                    <a:pt x="7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3309975" y="2256125"/>
              <a:ext cx="28075" cy="27300"/>
            </a:xfrm>
            <a:custGeom>
              <a:avLst/>
              <a:gdLst/>
              <a:ahLst/>
              <a:cxnLst/>
              <a:rect l="l" t="t" r="r" b="b"/>
              <a:pathLst>
                <a:path w="1123" h="1092" extrusionOk="0">
                  <a:moveTo>
                    <a:pt x="561" y="0"/>
                  </a:moveTo>
                  <a:lnTo>
                    <a:pt x="0" y="562"/>
                  </a:lnTo>
                  <a:lnTo>
                    <a:pt x="561" y="1092"/>
                  </a:lnTo>
                  <a:lnTo>
                    <a:pt x="1122" y="562"/>
                  </a:lnTo>
                  <a:lnTo>
                    <a:pt x="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4" name="Google Shape;204;p35"/>
          <p:cNvPicPr preferRelativeResize="0"/>
          <p:nvPr/>
        </p:nvPicPr>
        <p:blipFill>
          <a:blip r:embed="rId6">
            <a:alphaModFix/>
          </a:blip>
          <a:stretch>
            <a:fillRect/>
          </a:stretch>
        </p:blipFill>
        <p:spPr>
          <a:xfrm>
            <a:off x="6426275" y="3274761"/>
            <a:ext cx="628200" cy="6485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Monthly Cases</a:t>
            </a:r>
            <a:endParaRPr dirty="0"/>
          </a:p>
        </p:txBody>
      </p:sp>
      <p:sp>
        <p:nvSpPr>
          <p:cNvPr id="473" name="Google Shape;473;p45"/>
          <p:cNvSpPr txBox="1"/>
          <p:nvPr/>
        </p:nvSpPr>
        <p:spPr>
          <a:xfrm>
            <a:off x="5197006" y="2747642"/>
            <a:ext cx="3427466" cy="484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The number of confirmed cases generally increased over time, with notable peaks in December 2020 and January 2021.</a:t>
            </a: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Deaths also increased over time, reaching peaks in December 2020 and January 2021, but with fluctuations in subsequent months.</a:t>
            </a: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Recoveries followed a similar pattern to confirmed cases</a:t>
            </a:r>
            <a:endParaRPr dirty="0">
              <a:solidFill>
                <a:schemeClr val="dk1"/>
              </a:solidFill>
              <a:latin typeface="Metrophobic"/>
              <a:ea typeface="Metrophobic"/>
              <a:cs typeface="Metrophobic"/>
              <a:sym typeface="Metrophobic"/>
            </a:endParaRPr>
          </a:p>
        </p:txBody>
      </p:sp>
      <p:sp>
        <p:nvSpPr>
          <p:cNvPr id="474" name="Google Shape;474;p45"/>
          <p:cNvSpPr txBox="1"/>
          <p:nvPr/>
        </p:nvSpPr>
        <p:spPr>
          <a:xfrm>
            <a:off x="5402552" y="1378142"/>
            <a:ext cx="2728512"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400" b="1" dirty="0">
                <a:solidFill>
                  <a:schemeClr val="dk1"/>
                </a:solidFill>
                <a:latin typeface="Barlow Semi Condensed"/>
                <a:ea typeface="Barlow Semi Condensed"/>
                <a:cs typeface="Barlow Semi Condensed"/>
                <a:sym typeface="Barlow Semi Condensed"/>
              </a:rPr>
              <a:t>TRENDS OVER TIME </a:t>
            </a:r>
            <a:endParaRPr sz="2400" b="1" dirty="0">
              <a:solidFill>
                <a:schemeClr val="dk1"/>
              </a:solidFill>
              <a:latin typeface="Barlow Semi Condensed"/>
              <a:ea typeface="Barlow Semi Condensed"/>
              <a:cs typeface="Barlow Semi Condensed"/>
              <a:sym typeface="Barlow Semi Condensed"/>
            </a:endParaRPr>
          </a:p>
        </p:txBody>
      </p:sp>
      <p:sp>
        <p:nvSpPr>
          <p:cNvPr id="476" name="Google Shape;476;p45"/>
          <p:cNvSpPr txBox="1"/>
          <p:nvPr/>
        </p:nvSpPr>
        <p:spPr>
          <a:xfrm>
            <a:off x="520185" y="4480462"/>
            <a:ext cx="826925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1" dirty="0">
                <a:solidFill>
                  <a:schemeClr val="dk1"/>
                </a:solidFill>
                <a:latin typeface="Barlow Semi Condensed" panose="00000506000000000000" pitchFamily="2" charset="0"/>
                <a:ea typeface="Barlow Semi Condensed"/>
                <a:cs typeface="Barlow Semi Condensed"/>
                <a:sym typeface="Barlow Semi Condensed"/>
              </a:rPr>
              <a:t>The counts in this dataset are higher compared to the averages in the previous dataset, suggesting that the severity of the pandemic varied over time.</a:t>
            </a:r>
            <a:endParaRPr lang="en-IN" b="1" i="1" dirty="0">
              <a:solidFill>
                <a:schemeClr val="dk1"/>
              </a:solidFill>
              <a:latin typeface="Barlow Semi Condensed" panose="00000506000000000000" pitchFamily="2" charset="0"/>
              <a:ea typeface="Barlow Semi Condensed"/>
              <a:cs typeface="Barlow Semi Condensed"/>
              <a:sym typeface="Barlow Semi Condensed"/>
            </a:endParaRPr>
          </a:p>
        </p:txBody>
      </p:sp>
      <p:cxnSp>
        <p:nvCxnSpPr>
          <p:cNvPr id="478" name="Google Shape;478;p45"/>
          <p:cNvCxnSpPr/>
          <p:nvPr/>
        </p:nvCxnSpPr>
        <p:spPr>
          <a:xfrm>
            <a:off x="4559710" y="2783459"/>
            <a:ext cx="190200" cy="0"/>
          </a:xfrm>
          <a:prstGeom prst="straightConnector1">
            <a:avLst/>
          </a:prstGeom>
          <a:noFill/>
          <a:ln w="28575" cap="flat" cmpd="sng">
            <a:solidFill>
              <a:schemeClr val="dk1"/>
            </a:solidFill>
            <a:prstDash val="solid"/>
            <a:round/>
            <a:headEnd type="none" w="med" len="med"/>
            <a:tailEnd type="none" w="med" len="med"/>
          </a:ln>
        </p:spPr>
      </p:cxnSp>
      <p:sp>
        <p:nvSpPr>
          <p:cNvPr id="481" name="Google Shape;481;p45"/>
          <p:cNvSpPr/>
          <p:nvPr/>
        </p:nvSpPr>
        <p:spPr>
          <a:xfrm rot="5400000">
            <a:off x="8272572" y="543200"/>
            <a:ext cx="703800" cy="115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8785850" y="1367875"/>
            <a:ext cx="4155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45"/>
          <p:cNvPicPr preferRelativeResize="0"/>
          <p:nvPr/>
        </p:nvPicPr>
        <p:blipFill>
          <a:blip r:embed="rId3">
            <a:alphaModFix/>
          </a:blip>
          <a:stretch>
            <a:fillRect/>
          </a:stretch>
        </p:blipFill>
        <p:spPr>
          <a:xfrm>
            <a:off x="7713338" y="643203"/>
            <a:ext cx="706762" cy="703800"/>
          </a:xfrm>
          <a:prstGeom prst="rect">
            <a:avLst/>
          </a:prstGeom>
          <a:noFill/>
          <a:ln>
            <a:noFill/>
          </a:ln>
        </p:spPr>
      </p:pic>
      <p:pic>
        <p:nvPicPr>
          <p:cNvPr id="484" name="Google Shape;484;p45"/>
          <p:cNvPicPr preferRelativeResize="0"/>
          <p:nvPr/>
        </p:nvPicPr>
        <p:blipFill>
          <a:blip r:embed="rId4">
            <a:alphaModFix/>
          </a:blip>
          <a:stretch>
            <a:fillRect/>
          </a:stretch>
        </p:blipFill>
        <p:spPr>
          <a:xfrm>
            <a:off x="8355950" y="2285399"/>
            <a:ext cx="633300" cy="653792"/>
          </a:xfrm>
          <a:prstGeom prst="rect">
            <a:avLst/>
          </a:prstGeom>
          <a:noFill/>
          <a:ln>
            <a:noFill/>
          </a:ln>
        </p:spPr>
      </p:pic>
      <p:graphicFrame>
        <p:nvGraphicFramePr>
          <p:cNvPr id="3" name="Chart 2">
            <a:extLst>
              <a:ext uri="{FF2B5EF4-FFF2-40B4-BE49-F238E27FC236}">
                <a16:creationId xmlns:a16="http://schemas.microsoft.com/office/drawing/2014/main" id="{9F8D7EF0-7E06-625B-BE2C-111A1F1F015F}"/>
              </a:ext>
            </a:extLst>
          </p:cNvPr>
          <p:cNvGraphicFramePr>
            <a:graphicFrameLocks/>
          </p:cNvGraphicFramePr>
          <p:nvPr>
            <p:extLst>
              <p:ext uri="{D42A27DB-BD31-4B8C-83A1-F6EECF244321}">
                <p14:modId xmlns:p14="http://schemas.microsoft.com/office/powerpoint/2010/main" val="516343584"/>
              </p:ext>
            </p:extLst>
          </p:nvPr>
        </p:nvGraphicFramePr>
        <p:xfrm>
          <a:off x="603025" y="1567591"/>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911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idx="2"/>
          </p:nvPr>
        </p:nvSpPr>
        <p:spPr>
          <a:xfrm>
            <a:off x="1028702" y="1292105"/>
            <a:ext cx="1857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74" name="Google Shape;274;p39"/>
          <p:cNvSpPr txBox="1">
            <a:spLocks noGrp="1"/>
          </p:cNvSpPr>
          <p:nvPr>
            <p:ph type="subTitle" idx="1"/>
          </p:nvPr>
        </p:nvSpPr>
        <p:spPr>
          <a:xfrm>
            <a:off x="908338" y="3273950"/>
            <a:ext cx="43653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75" name="Google Shape;275;p39"/>
          <p:cNvSpPr txBox="1">
            <a:spLocks noGrp="1"/>
          </p:cNvSpPr>
          <p:nvPr>
            <p:ph type="title"/>
          </p:nvPr>
        </p:nvSpPr>
        <p:spPr>
          <a:xfrm>
            <a:off x="908338" y="2571050"/>
            <a:ext cx="4365300" cy="70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YEARLY ANALYSIS</a:t>
            </a:r>
            <a:endParaRPr dirty="0"/>
          </a:p>
        </p:txBody>
      </p:sp>
      <p:sp>
        <p:nvSpPr>
          <p:cNvPr id="276" name="Google Shape;276;p39"/>
          <p:cNvSpPr/>
          <p:nvPr/>
        </p:nvSpPr>
        <p:spPr>
          <a:xfrm>
            <a:off x="6273275" y="1518525"/>
            <a:ext cx="2979600" cy="19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5740022" y="985053"/>
            <a:ext cx="861900" cy="86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39"/>
          <p:cNvCxnSpPr/>
          <p:nvPr/>
        </p:nvCxnSpPr>
        <p:spPr>
          <a:xfrm>
            <a:off x="1132175" y="3851400"/>
            <a:ext cx="310200" cy="0"/>
          </a:xfrm>
          <a:prstGeom prst="straightConnector1">
            <a:avLst/>
          </a:prstGeom>
          <a:noFill/>
          <a:ln w="28575" cap="flat" cmpd="sng">
            <a:solidFill>
              <a:schemeClr val="dk1"/>
            </a:solidFill>
            <a:prstDash val="solid"/>
            <a:round/>
            <a:headEnd type="none" w="med" len="med"/>
            <a:tailEnd type="none" w="med" len="med"/>
          </a:ln>
        </p:spPr>
      </p:cxnSp>
      <p:cxnSp>
        <p:nvCxnSpPr>
          <p:cNvPr id="279" name="Google Shape;279;p39"/>
          <p:cNvCxnSpPr/>
          <p:nvPr/>
        </p:nvCxnSpPr>
        <p:spPr>
          <a:xfrm>
            <a:off x="1132175" y="2430375"/>
            <a:ext cx="4141500" cy="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39"/>
          <p:cNvSpPr/>
          <p:nvPr/>
        </p:nvSpPr>
        <p:spPr>
          <a:xfrm>
            <a:off x="7031225" y="3132126"/>
            <a:ext cx="10074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9"/>
          <p:cNvPicPr preferRelativeResize="0"/>
          <p:nvPr/>
        </p:nvPicPr>
        <p:blipFill>
          <a:blip r:embed="rId3">
            <a:alphaModFix/>
          </a:blip>
          <a:stretch>
            <a:fillRect/>
          </a:stretch>
        </p:blipFill>
        <p:spPr>
          <a:xfrm>
            <a:off x="7031225" y="713050"/>
            <a:ext cx="1541275" cy="1528625"/>
          </a:xfrm>
          <a:prstGeom prst="rect">
            <a:avLst/>
          </a:prstGeom>
          <a:noFill/>
          <a:ln>
            <a:noFill/>
          </a:ln>
        </p:spPr>
      </p:pic>
      <p:pic>
        <p:nvPicPr>
          <p:cNvPr id="282" name="Google Shape;282;p39"/>
          <p:cNvPicPr preferRelativeResize="0"/>
          <p:nvPr/>
        </p:nvPicPr>
        <p:blipFill>
          <a:blip r:embed="rId4">
            <a:alphaModFix/>
          </a:blip>
          <a:stretch>
            <a:fillRect/>
          </a:stretch>
        </p:blipFill>
        <p:spPr>
          <a:xfrm>
            <a:off x="7567000" y="2664423"/>
            <a:ext cx="705850" cy="728678"/>
          </a:xfrm>
          <a:prstGeom prst="rect">
            <a:avLst/>
          </a:prstGeom>
          <a:noFill/>
          <a:ln>
            <a:noFill/>
          </a:ln>
        </p:spPr>
      </p:pic>
      <p:pic>
        <p:nvPicPr>
          <p:cNvPr id="283" name="Google Shape;283;p39"/>
          <p:cNvPicPr preferRelativeResize="0"/>
          <p:nvPr/>
        </p:nvPicPr>
        <p:blipFill>
          <a:blip r:embed="rId5">
            <a:alphaModFix/>
          </a:blip>
          <a:stretch>
            <a:fillRect/>
          </a:stretch>
        </p:blipFill>
        <p:spPr>
          <a:xfrm>
            <a:off x="6273263" y="3725976"/>
            <a:ext cx="1172200" cy="1167301"/>
          </a:xfrm>
          <a:prstGeom prst="rect">
            <a:avLst/>
          </a:prstGeom>
          <a:noFill/>
          <a:ln>
            <a:noFill/>
          </a:ln>
        </p:spPr>
      </p:pic>
      <p:pic>
        <p:nvPicPr>
          <p:cNvPr id="284" name="Google Shape;284;p39"/>
          <p:cNvPicPr preferRelativeResize="0"/>
          <p:nvPr/>
        </p:nvPicPr>
        <p:blipFill>
          <a:blip r:embed="rId4">
            <a:alphaModFix/>
          </a:blip>
          <a:stretch>
            <a:fillRect/>
          </a:stretch>
        </p:blipFill>
        <p:spPr>
          <a:xfrm>
            <a:off x="5273678" y="535000"/>
            <a:ext cx="861900" cy="889758"/>
          </a:xfrm>
          <a:prstGeom prst="rect">
            <a:avLst/>
          </a:prstGeom>
          <a:noFill/>
          <a:ln>
            <a:noFill/>
          </a:ln>
        </p:spPr>
      </p:pic>
    </p:spTree>
    <p:extLst>
      <p:ext uri="{BB962C8B-B14F-4D97-AF65-F5344CB8AC3E}">
        <p14:creationId xmlns:p14="http://schemas.microsoft.com/office/powerpoint/2010/main" val="954138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Yearly Maximums</a:t>
            </a:r>
            <a:endParaRPr dirty="0"/>
          </a:p>
        </p:txBody>
      </p:sp>
      <p:cxnSp>
        <p:nvCxnSpPr>
          <p:cNvPr id="478" name="Google Shape;478;p45"/>
          <p:cNvCxnSpPr/>
          <p:nvPr/>
        </p:nvCxnSpPr>
        <p:spPr>
          <a:xfrm>
            <a:off x="4559710" y="2783459"/>
            <a:ext cx="190200" cy="0"/>
          </a:xfrm>
          <a:prstGeom prst="straightConnector1">
            <a:avLst/>
          </a:prstGeom>
          <a:noFill/>
          <a:ln w="28575" cap="flat" cmpd="sng">
            <a:solidFill>
              <a:schemeClr val="dk1"/>
            </a:solidFill>
            <a:prstDash val="solid"/>
            <a:round/>
            <a:headEnd type="none" w="med" len="med"/>
            <a:tailEnd type="none" w="med" len="med"/>
          </a:ln>
        </p:spPr>
      </p:cxnSp>
      <p:sp>
        <p:nvSpPr>
          <p:cNvPr id="481" name="Google Shape;481;p45"/>
          <p:cNvSpPr/>
          <p:nvPr/>
        </p:nvSpPr>
        <p:spPr>
          <a:xfrm rot="5400000">
            <a:off x="8272572" y="543200"/>
            <a:ext cx="703800" cy="115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8785850" y="1367875"/>
            <a:ext cx="4155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45"/>
          <p:cNvPicPr preferRelativeResize="0"/>
          <p:nvPr/>
        </p:nvPicPr>
        <p:blipFill>
          <a:blip r:embed="rId3">
            <a:alphaModFix/>
          </a:blip>
          <a:stretch>
            <a:fillRect/>
          </a:stretch>
        </p:blipFill>
        <p:spPr>
          <a:xfrm>
            <a:off x="7713338" y="643203"/>
            <a:ext cx="706762" cy="703800"/>
          </a:xfrm>
          <a:prstGeom prst="rect">
            <a:avLst/>
          </a:prstGeom>
          <a:noFill/>
          <a:ln>
            <a:noFill/>
          </a:ln>
        </p:spPr>
      </p:pic>
      <p:pic>
        <p:nvPicPr>
          <p:cNvPr id="484" name="Google Shape;484;p45"/>
          <p:cNvPicPr preferRelativeResize="0"/>
          <p:nvPr/>
        </p:nvPicPr>
        <p:blipFill>
          <a:blip r:embed="rId4">
            <a:alphaModFix/>
          </a:blip>
          <a:stretch>
            <a:fillRect/>
          </a:stretch>
        </p:blipFill>
        <p:spPr>
          <a:xfrm>
            <a:off x="8355950" y="2285399"/>
            <a:ext cx="633300" cy="653792"/>
          </a:xfrm>
          <a:prstGeom prst="rect">
            <a:avLst/>
          </a:prstGeom>
          <a:noFill/>
          <a:ln>
            <a:noFill/>
          </a:ln>
        </p:spPr>
      </p:pic>
      <p:graphicFrame>
        <p:nvGraphicFramePr>
          <p:cNvPr id="2" name="Chart 1">
            <a:extLst>
              <a:ext uri="{FF2B5EF4-FFF2-40B4-BE49-F238E27FC236}">
                <a16:creationId xmlns:a16="http://schemas.microsoft.com/office/drawing/2014/main" id="{15C25417-2FF9-CFE0-00DF-C2541D555136}"/>
              </a:ext>
            </a:extLst>
          </p:cNvPr>
          <p:cNvGraphicFramePr>
            <a:graphicFrameLocks/>
          </p:cNvGraphicFramePr>
          <p:nvPr>
            <p:extLst>
              <p:ext uri="{D42A27DB-BD31-4B8C-83A1-F6EECF244321}">
                <p14:modId xmlns:p14="http://schemas.microsoft.com/office/powerpoint/2010/main" val="4086260622"/>
              </p:ext>
            </p:extLst>
          </p:nvPr>
        </p:nvGraphicFramePr>
        <p:xfrm>
          <a:off x="603025" y="1586241"/>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 name="Google Shape;476;p45">
            <a:extLst>
              <a:ext uri="{FF2B5EF4-FFF2-40B4-BE49-F238E27FC236}">
                <a16:creationId xmlns:a16="http://schemas.microsoft.com/office/drawing/2014/main" id="{C03F2463-04A2-228D-A4A9-84AFFBACC093}"/>
              </a:ext>
            </a:extLst>
          </p:cNvPr>
          <p:cNvSpPr txBox="1"/>
          <p:nvPr/>
        </p:nvSpPr>
        <p:spPr>
          <a:xfrm>
            <a:off x="4946874" y="2696790"/>
            <a:ext cx="3409076" cy="653791"/>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b="1" i="1" dirty="0">
                <a:solidFill>
                  <a:schemeClr val="dk1"/>
                </a:solidFill>
                <a:latin typeface="Barlow Semi Condensed" panose="00000506000000000000" pitchFamily="2" charset="0"/>
                <a:ea typeface="Barlow Semi Condensed"/>
                <a:cs typeface="Barlow Semi Condensed"/>
                <a:sym typeface="Barlow Semi Condensed"/>
              </a:rPr>
              <a:t>The peak levels for confirmed cases and recoveries decreased from 2020 to 2021, indicating a potential decline in the severity or impact of the pandemic.</a:t>
            </a:r>
          </a:p>
          <a:p>
            <a:pPr lvl="0" algn="l" rtl="0">
              <a:spcBef>
                <a:spcPts val="0"/>
              </a:spcBef>
              <a:spcAft>
                <a:spcPts val="0"/>
              </a:spcAft>
            </a:pPr>
            <a:endParaRPr lang="en-US" b="1" i="1" dirty="0">
              <a:solidFill>
                <a:schemeClr val="dk1"/>
              </a:solidFill>
              <a:latin typeface="Barlow Semi Condensed" panose="00000506000000000000" pitchFamily="2" charset="0"/>
              <a:ea typeface="Barlow Semi Condensed"/>
              <a:cs typeface="Barlow Semi Condensed"/>
              <a:sym typeface="Barlow Semi Condensed"/>
            </a:endParaRPr>
          </a:p>
          <a:p>
            <a:pPr marL="285750" lvl="0" indent="-285750" algn="l" rtl="0">
              <a:spcBef>
                <a:spcPts val="0"/>
              </a:spcBef>
              <a:spcAft>
                <a:spcPts val="0"/>
              </a:spcAft>
              <a:buFont typeface="Arial" panose="020B0604020202020204" pitchFamily="34" charset="0"/>
              <a:buChar char="•"/>
            </a:pPr>
            <a:r>
              <a:rPr lang="en-US" b="1" i="1" dirty="0">
                <a:solidFill>
                  <a:schemeClr val="dk1"/>
                </a:solidFill>
                <a:latin typeface="Barlow Semi Condensed" panose="00000506000000000000" pitchFamily="2" charset="0"/>
                <a:ea typeface="Barlow Semi Condensed"/>
                <a:cs typeface="Barlow Semi Condensed"/>
                <a:sym typeface="Barlow Semi Condensed"/>
              </a:rPr>
              <a:t>However, the maximum number of deaths increased in 2021 compared to 2020, suggesting that despite lower case counts, the mortality rate might have increased or remained significant.</a:t>
            </a:r>
            <a:endParaRPr lang="en-IN" b="1" i="1" dirty="0">
              <a:solidFill>
                <a:schemeClr val="dk1"/>
              </a:solidFill>
              <a:latin typeface="Barlow Semi Condensed" panose="00000506000000000000" pitchFamily="2" charset="0"/>
              <a:ea typeface="Barlow Semi Condensed"/>
              <a:cs typeface="Barlow Semi Condensed"/>
              <a:sym typeface="Barlow Semi Condensed"/>
            </a:endParaRPr>
          </a:p>
        </p:txBody>
      </p:sp>
    </p:spTree>
    <p:extLst>
      <p:ext uri="{BB962C8B-B14F-4D97-AF65-F5344CB8AC3E}">
        <p14:creationId xmlns:p14="http://schemas.microsoft.com/office/powerpoint/2010/main" val="340930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idx="2"/>
          </p:nvPr>
        </p:nvSpPr>
        <p:spPr>
          <a:xfrm>
            <a:off x="1028702" y="1292105"/>
            <a:ext cx="1857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274" name="Google Shape;274;p39"/>
          <p:cNvSpPr txBox="1">
            <a:spLocks noGrp="1"/>
          </p:cNvSpPr>
          <p:nvPr>
            <p:ph type="subTitle" idx="1"/>
          </p:nvPr>
        </p:nvSpPr>
        <p:spPr>
          <a:xfrm>
            <a:off x="908338" y="3273950"/>
            <a:ext cx="43653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75" name="Google Shape;275;p39"/>
          <p:cNvSpPr txBox="1">
            <a:spLocks noGrp="1"/>
          </p:cNvSpPr>
          <p:nvPr>
            <p:ph type="title"/>
          </p:nvPr>
        </p:nvSpPr>
        <p:spPr>
          <a:xfrm>
            <a:off x="908338" y="2571050"/>
            <a:ext cx="4365300" cy="70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SPREAD ANALYSIS</a:t>
            </a:r>
            <a:endParaRPr dirty="0"/>
          </a:p>
        </p:txBody>
      </p:sp>
      <p:sp>
        <p:nvSpPr>
          <p:cNvPr id="276" name="Google Shape;276;p39"/>
          <p:cNvSpPr/>
          <p:nvPr/>
        </p:nvSpPr>
        <p:spPr>
          <a:xfrm>
            <a:off x="6273275" y="1518525"/>
            <a:ext cx="2979600" cy="19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5740022" y="985053"/>
            <a:ext cx="861900" cy="86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39"/>
          <p:cNvCxnSpPr/>
          <p:nvPr/>
        </p:nvCxnSpPr>
        <p:spPr>
          <a:xfrm>
            <a:off x="1132175" y="3851400"/>
            <a:ext cx="310200" cy="0"/>
          </a:xfrm>
          <a:prstGeom prst="straightConnector1">
            <a:avLst/>
          </a:prstGeom>
          <a:noFill/>
          <a:ln w="28575" cap="flat" cmpd="sng">
            <a:solidFill>
              <a:schemeClr val="dk1"/>
            </a:solidFill>
            <a:prstDash val="solid"/>
            <a:round/>
            <a:headEnd type="none" w="med" len="med"/>
            <a:tailEnd type="none" w="med" len="med"/>
          </a:ln>
        </p:spPr>
      </p:cxnSp>
      <p:cxnSp>
        <p:nvCxnSpPr>
          <p:cNvPr id="279" name="Google Shape;279;p39"/>
          <p:cNvCxnSpPr/>
          <p:nvPr/>
        </p:nvCxnSpPr>
        <p:spPr>
          <a:xfrm>
            <a:off x="1132175" y="2430375"/>
            <a:ext cx="4141500" cy="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39"/>
          <p:cNvSpPr/>
          <p:nvPr/>
        </p:nvSpPr>
        <p:spPr>
          <a:xfrm>
            <a:off x="7031225" y="3132126"/>
            <a:ext cx="10074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9"/>
          <p:cNvPicPr preferRelativeResize="0"/>
          <p:nvPr/>
        </p:nvPicPr>
        <p:blipFill>
          <a:blip r:embed="rId3">
            <a:alphaModFix/>
          </a:blip>
          <a:stretch>
            <a:fillRect/>
          </a:stretch>
        </p:blipFill>
        <p:spPr>
          <a:xfrm>
            <a:off x="7031225" y="713050"/>
            <a:ext cx="1541275" cy="1528625"/>
          </a:xfrm>
          <a:prstGeom prst="rect">
            <a:avLst/>
          </a:prstGeom>
          <a:noFill/>
          <a:ln>
            <a:noFill/>
          </a:ln>
        </p:spPr>
      </p:pic>
      <p:pic>
        <p:nvPicPr>
          <p:cNvPr id="282" name="Google Shape;282;p39"/>
          <p:cNvPicPr preferRelativeResize="0"/>
          <p:nvPr/>
        </p:nvPicPr>
        <p:blipFill>
          <a:blip r:embed="rId4">
            <a:alphaModFix/>
          </a:blip>
          <a:stretch>
            <a:fillRect/>
          </a:stretch>
        </p:blipFill>
        <p:spPr>
          <a:xfrm>
            <a:off x="7567000" y="2664423"/>
            <a:ext cx="705850" cy="728678"/>
          </a:xfrm>
          <a:prstGeom prst="rect">
            <a:avLst/>
          </a:prstGeom>
          <a:noFill/>
          <a:ln>
            <a:noFill/>
          </a:ln>
        </p:spPr>
      </p:pic>
      <p:pic>
        <p:nvPicPr>
          <p:cNvPr id="283" name="Google Shape;283;p39"/>
          <p:cNvPicPr preferRelativeResize="0"/>
          <p:nvPr/>
        </p:nvPicPr>
        <p:blipFill>
          <a:blip r:embed="rId5">
            <a:alphaModFix/>
          </a:blip>
          <a:stretch>
            <a:fillRect/>
          </a:stretch>
        </p:blipFill>
        <p:spPr>
          <a:xfrm>
            <a:off x="6273263" y="3725976"/>
            <a:ext cx="1172200" cy="1167301"/>
          </a:xfrm>
          <a:prstGeom prst="rect">
            <a:avLst/>
          </a:prstGeom>
          <a:noFill/>
          <a:ln>
            <a:noFill/>
          </a:ln>
        </p:spPr>
      </p:pic>
      <p:pic>
        <p:nvPicPr>
          <p:cNvPr id="284" name="Google Shape;284;p39"/>
          <p:cNvPicPr preferRelativeResize="0"/>
          <p:nvPr/>
        </p:nvPicPr>
        <p:blipFill>
          <a:blip r:embed="rId4">
            <a:alphaModFix/>
          </a:blip>
          <a:stretch>
            <a:fillRect/>
          </a:stretch>
        </p:blipFill>
        <p:spPr>
          <a:xfrm>
            <a:off x="5273678" y="535000"/>
            <a:ext cx="861900" cy="889758"/>
          </a:xfrm>
          <a:prstGeom prst="rect">
            <a:avLst/>
          </a:prstGeom>
          <a:noFill/>
          <a:ln>
            <a:noFill/>
          </a:ln>
        </p:spPr>
      </p:pic>
    </p:spTree>
    <p:extLst>
      <p:ext uri="{BB962C8B-B14F-4D97-AF65-F5344CB8AC3E}">
        <p14:creationId xmlns:p14="http://schemas.microsoft.com/office/powerpoint/2010/main" val="2332687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73" name="Google Shape;473;p45"/>
          <p:cNvSpPr txBox="1"/>
          <p:nvPr/>
        </p:nvSpPr>
        <p:spPr>
          <a:xfrm>
            <a:off x="5541384" y="2742793"/>
            <a:ext cx="2669168" cy="484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The total number of confirmed cases is 9,393.</a:t>
            </a: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The average number of confirmed cases is approximately 2,156.83.</a:t>
            </a: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The variance of confirmed cases is approximately 157,288,925.08.</a:t>
            </a: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The standard deviation of confirmed cases is approximately 3,541.49.</a:t>
            </a:r>
            <a:endParaRPr lang="en-IN" dirty="0">
              <a:solidFill>
                <a:schemeClr val="dk1"/>
              </a:solidFill>
              <a:latin typeface="Metrophobic"/>
              <a:ea typeface="Metrophobic"/>
              <a:cs typeface="Metrophobic"/>
              <a:sym typeface="Metrophobic"/>
            </a:endParaRPr>
          </a:p>
        </p:txBody>
      </p:sp>
      <p:sp>
        <p:nvSpPr>
          <p:cNvPr id="474" name="Google Shape;474;p45"/>
          <p:cNvSpPr txBox="1"/>
          <p:nvPr/>
        </p:nvSpPr>
        <p:spPr>
          <a:xfrm>
            <a:off x="5690958" y="1214476"/>
            <a:ext cx="18540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dirty="0">
              <a:solidFill>
                <a:schemeClr val="dk1"/>
              </a:solidFill>
              <a:latin typeface="Barlow Semi Condensed"/>
              <a:ea typeface="Barlow Semi Condensed"/>
              <a:cs typeface="Barlow Semi Condensed"/>
              <a:sym typeface="Barlow Semi Condensed"/>
            </a:endParaRPr>
          </a:p>
        </p:txBody>
      </p:sp>
      <p:cxnSp>
        <p:nvCxnSpPr>
          <p:cNvPr id="478" name="Google Shape;478;p45"/>
          <p:cNvCxnSpPr/>
          <p:nvPr/>
        </p:nvCxnSpPr>
        <p:spPr>
          <a:xfrm>
            <a:off x="4559710" y="2783459"/>
            <a:ext cx="190200" cy="0"/>
          </a:xfrm>
          <a:prstGeom prst="straightConnector1">
            <a:avLst/>
          </a:prstGeom>
          <a:noFill/>
          <a:ln w="28575" cap="flat" cmpd="sng">
            <a:solidFill>
              <a:schemeClr val="dk1"/>
            </a:solidFill>
            <a:prstDash val="solid"/>
            <a:round/>
            <a:headEnd type="none" w="med" len="med"/>
            <a:tailEnd type="none" w="med" len="med"/>
          </a:ln>
        </p:spPr>
      </p:cxnSp>
      <p:sp>
        <p:nvSpPr>
          <p:cNvPr id="481" name="Google Shape;481;p45"/>
          <p:cNvSpPr/>
          <p:nvPr/>
        </p:nvSpPr>
        <p:spPr>
          <a:xfrm rot="5400000">
            <a:off x="8272572" y="543200"/>
            <a:ext cx="703800" cy="115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8785850" y="1367875"/>
            <a:ext cx="4155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45"/>
          <p:cNvPicPr preferRelativeResize="0"/>
          <p:nvPr/>
        </p:nvPicPr>
        <p:blipFill>
          <a:blip r:embed="rId3">
            <a:alphaModFix/>
          </a:blip>
          <a:stretch>
            <a:fillRect/>
          </a:stretch>
        </p:blipFill>
        <p:spPr>
          <a:xfrm>
            <a:off x="7713338" y="643203"/>
            <a:ext cx="706762" cy="703800"/>
          </a:xfrm>
          <a:prstGeom prst="rect">
            <a:avLst/>
          </a:prstGeom>
          <a:noFill/>
          <a:ln>
            <a:noFill/>
          </a:ln>
        </p:spPr>
      </p:pic>
      <p:pic>
        <p:nvPicPr>
          <p:cNvPr id="484" name="Google Shape;484;p45"/>
          <p:cNvPicPr preferRelativeResize="0"/>
          <p:nvPr/>
        </p:nvPicPr>
        <p:blipFill>
          <a:blip r:embed="rId4">
            <a:alphaModFix/>
          </a:blip>
          <a:stretch>
            <a:fillRect/>
          </a:stretch>
        </p:blipFill>
        <p:spPr>
          <a:xfrm>
            <a:off x="8355950" y="2285399"/>
            <a:ext cx="633300" cy="653792"/>
          </a:xfrm>
          <a:prstGeom prst="rect">
            <a:avLst/>
          </a:prstGeom>
          <a:noFill/>
          <a:ln>
            <a:noFill/>
          </a:ln>
        </p:spPr>
      </p:pic>
      <p:graphicFrame>
        <p:nvGraphicFramePr>
          <p:cNvPr id="3" name="Chart 2">
            <a:extLst>
              <a:ext uri="{FF2B5EF4-FFF2-40B4-BE49-F238E27FC236}">
                <a16:creationId xmlns:a16="http://schemas.microsoft.com/office/drawing/2014/main" id="{3FC08080-D7D6-B264-D54C-447436ED0526}"/>
              </a:ext>
            </a:extLst>
          </p:cNvPr>
          <p:cNvGraphicFramePr>
            <a:graphicFrameLocks/>
          </p:cNvGraphicFramePr>
          <p:nvPr>
            <p:extLst>
              <p:ext uri="{D42A27DB-BD31-4B8C-83A1-F6EECF244321}">
                <p14:modId xmlns:p14="http://schemas.microsoft.com/office/powerpoint/2010/main" val="199969750"/>
              </p:ext>
            </p:extLst>
          </p:nvPr>
        </p:nvGraphicFramePr>
        <p:xfrm>
          <a:off x="753208" y="1638689"/>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5" name="Google Shape;467;p45">
            <a:extLst>
              <a:ext uri="{FF2B5EF4-FFF2-40B4-BE49-F238E27FC236}">
                <a16:creationId xmlns:a16="http://schemas.microsoft.com/office/drawing/2014/main" id="{52D100EE-7134-C489-E689-064C3CFEE223}"/>
              </a:ext>
            </a:extLst>
          </p:cNvPr>
          <p:cNvSpPr txBox="1">
            <a:spLocks noGrp="1"/>
          </p:cNvSpPr>
          <p:nvPr>
            <p:ph type="title"/>
          </p:nvPr>
        </p:nvSpPr>
        <p:spPr>
          <a:xfrm>
            <a:off x="553608" y="666404"/>
            <a:ext cx="7326847" cy="5730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Spread of Corona w.r.t Confirmed Cases</a:t>
            </a:r>
            <a:endParaRPr dirty="0"/>
          </a:p>
        </p:txBody>
      </p:sp>
      <p:sp>
        <p:nvSpPr>
          <p:cNvPr id="6" name="Google Shape;476;p45">
            <a:extLst>
              <a:ext uri="{FF2B5EF4-FFF2-40B4-BE49-F238E27FC236}">
                <a16:creationId xmlns:a16="http://schemas.microsoft.com/office/drawing/2014/main" id="{F556DBC6-F763-299A-AC02-BCFF5A5B9A1B}"/>
              </a:ext>
            </a:extLst>
          </p:cNvPr>
          <p:cNvSpPr txBox="1"/>
          <p:nvPr/>
        </p:nvSpPr>
        <p:spPr>
          <a:xfrm>
            <a:off x="520185" y="4480462"/>
            <a:ext cx="826925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1" dirty="0">
                <a:solidFill>
                  <a:schemeClr val="dk1"/>
                </a:solidFill>
                <a:latin typeface="Barlow Semi Condensed" panose="00000506000000000000" pitchFamily="2" charset="0"/>
                <a:ea typeface="Barlow Semi Condensed"/>
                <a:cs typeface="Barlow Semi Condensed"/>
                <a:sym typeface="Barlow Semi Condensed"/>
              </a:rPr>
              <a:t>The high variance and standard deviation suggest significant variability in the number of confirmed cases, indicating fluctuations in the spread of the virus over time or across different regions. </a:t>
            </a:r>
            <a:endParaRPr lang="en-IN" b="1" i="1" dirty="0">
              <a:solidFill>
                <a:schemeClr val="dk1"/>
              </a:solidFill>
              <a:latin typeface="Barlow Semi Condensed" panose="00000506000000000000" pitchFamily="2" charset="0"/>
              <a:ea typeface="Barlow Semi Condensed"/>
              <a:cs typeface="Barlow Semi Condensed"/>
              <a:sym typeface="Barlow Semi Condensed"/>
            </a:endParaRPr>
          </a:p>
        </p:txBody>
      </p:sp>
    </p:spTree>
    <p:extLst>
      <p:ext uri="{BB962C8B-B14F-4D97-AF65-F5344CB8AC3E}">
        <p14:creationId xmlns:p14="http://schemas.microsoft.com/office/powerpoint/2010/main" val="1903919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73" name="Google Shape;473;p45"/>
          <p:cNvSpPr txBox="1"/>
          <p:nvPr/>
        </p:nvSpPr>
        <p:spPr>
          <a:xfrm>
            <a:off x="5328389" y="2491431"/>
            <a:ext cx="3150117" cy="484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The total number of deaths generally increased over time, with notable peaks observed in December 2020 and January 2021, followed by a gradual decrease.</a:t>
            </a:r>
          </a:p>
          <a:p>
            <a:pPr lvl="0" algn="l" rtl="0">
              <a:spcBef>
                <a:spcPts val="0"/>
              </a:spcBef>
              <a:spcAft>
                <a:spcPts val="0"/>
              </a:spcAft>
            </a:pPr>
            <a:endParaRPr lang="en-US" dirty="0">
              <a:solidFill>
                <a:schemeClr val="dk1"/>
              </a:solidFill>
              <a:latin typeface="Metrophobic"/>
              <a:ea typeface="Metrophobic"/>
              <a:cs typeface="Metrophobic"/>
              <a:sym typeface="Metrophobic"/>
            </a:endParaRP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The average number of deaths per month also followed a similar trend, showing increases during periods of higher mortality rates and decreases during periods of lower mortality rates.</a:t>
            </a:r>
            <a:endParaRPr dirty="0">
              <a:solidFill>
                <a:schemeClr val="dk1"/>
              </a:solidFill>
              <a:latin typeface="Metrophobic"/>
              <a:ea typeface="Metrophobic"/>
              <a:cs typeface="Metrophobic"/>
              <a:sym typeface="Metrophobic"/>
            </a:endParaRPr>
          </a:p>
        </p:txBody>
      </p:sp>
      <p:cxnSp>
        <p:nvCxnSpPr>
          <p:cNvPr id="478" name="Google Shape;478;p45"/>
          <p:cNvCxnSpPr/>
          <p:nvPr/>
        </p:nvCxnSpPr>
        <p:spPr>
          <a:xfrm>
            <a:off x="4559710" y="2783459"/>
            <a:ext cx="190200" cy="0"/>
          </a:xfrm>
          <a:prstGeom prst="straightConnector1">
            <a:avLst/>
          </a:prstGeom>
          <a:noFill/>
          <a:ln w="28575" cap="flat" cmpd="sng">
            <a:solidFill>
              <a:schemeClr val="dk1"/>
            </a:solidFill>
            <a:prstDash val="solid"/>
            <a:round/>
            <a:headEnd type="none" w="med" len="med"/>
            <a:tailEnd type="none" w="med" len="med"/>
          </a:ln>
        </p:spPr>
      </p:cxnSp>
      <p:sp>
        <p:nvSpPr>
          <p:cNvPr id="481" name="Google Shape;481;p45"/>
          <p:cNvSpPr/>
          <p:nvPr/>
        </p:nvSpPr>
        <p:spPr>
          <a:xfrm rot="5400000">
            <a:off x="8272572" y="543200"/>
            <a:ext cx="703800" cy="115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8785850" y="1367875"/>
            <a:ext cx="4155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45"/>
          <p:cNvPicPr preferRelativeResize="0"/>
          <p:nvPr/>
        </p:nvPicPr>
        <p:blipFill>
          <a:blip r:embed="rId3">
            <a:alphaModFix/>
          </a:blip>
          <a:stretch>
            <a:fillRect/>
          </a:stretch>
        </p:blipFill>
        <p:spPr>
          <a:xfrm>
            <a:off x="7713338" y="643203"/>
            <a:ext cx="706762" cy="703800"/>
          </a:xfrm>
          <a:prstGeom prst="rect">
            <a:avLst/>
          </a:prstGeom>
          <a:noFill/>
          <a:ln>
            <a:noFill/>
          </a:ln>
        </p:spPr>
      </p:pic>
      <p:pic>
        <p:nvPicPr>
          <p:cNvPr id="484" name="Google Shape;484;p45"/>
          <p:cNvPicPr preferRelativeResize="0"/>
          <p:nvPr/>
        </p:nvPicPr>
        <p:blipFill>
          <a:blip r:embed="rId4">
            <a:alphaModFix/>
          </a:blip>
          <a:stretch>
            <a:fillRect/>
          </a:stretch>
        </p:blipFill>
        <p:spPr>
          <a:xfrm>
            <a:off x="8355950" y="2285399"/>
            <a:ext cx="633300" cy="653792"/>
          </a:xfrm>
          <a:prstGeom prst="rect">
            <a:avLst/>
          </a:prstGeom>
          <a:noFill/>
          <a:ln>
            <a:noFill/>
          </a:ln>
        </p:spPr>
      </p:pic>
      <p:graphicFrame>
        <p:nvGraphicFramePr>
          <p:cNvPr id="2" name="Chart 1">
            <a:extLst>
              <a:ext uri="{FF2B5EF4-FFF2-40B4-BE49-F238E27FC236}">
                <a16:creationId xmlns:a16="http://schemas.microsoft.com/office/drawing/2014/main" id="{9E839E12-42CD-B080-643A-F94A81388762}"/>
              </a:ext>
            </a:extLst>
          </p:cNvPr>
          <p:cNvGraphicFramePr>
            <a:graphicFrameLocks/>
          </p:cNvGraphicFramePr>
          <p:nvPr>
            <p:extLst>
              <p:ext uri="{D42A27DB-BD31-4B8C-83A1-F6EECF244321}">
                <p14:modId xmlns:p14="http://schemas.microsoft.com/office/powerpoint/2010/main" val="992225436"/>
              </p:ext>
            </p:extLst>
          </p:nvPr>
        </p:nvGraphicFramePr>
        <p:xfrm>
          <a:off x="756389" y="1367875"/>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5" name="Google Shape;467;p45">
            <a:extLst>
              <a:ext uri="{FF2B5EF4-FFF2-40B4-BE49-F238E27FC236}">
                <a16:creationId xmlns:a16="http://schemas.microsoft.com/office/drawing/2014/main" id="{25DE6517-6E3D-B9C4-6FC8-5244EB4933C0}"/>
              </a:ext>
            </a:extLst>
          </p:cNvPr>
          <p:cNvSpPr txBox="1">
            <a:spLocks noGrp="1"/>
          </p:cNvSpPr>
          <p:nvPr>
            <p:ph type="title"/>
          </p:nvPr>
        </p:nvSpPr>
        <p:spPr>
          <a:xfrm>
            <a:off x="720725" y="534988"/>
            <a:ext cx="7702550" cy="5730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Spread of Corona w.r.t Death Cases</a:t>
            </a:r>
            <a:endParaRPr dirty="0"/>
          </a:p>
        </p:txBody>
      </p:sp>
      <p:sp>
        <p:nvSpPr>
          <p:cNvPr id="6" name="Google Shape;476;p45">
            <a:extLst>
              <a:ext uri="{FF2B5EF4-FFF2-40B4-BE49-F238E27FC236}">
                <a16:creationId xmlns:a16="http://schemas.microsoft.com/office/drawing/2014/main" id="{D61D7E80-7482-329C-6544-D9CC12BA3073}"/>
              </a:ext>
            </a:extLst>
          </p:cNvPr>
          <p:cNvSpPr txBox="1"/>
          <p:nvPr/>
        </p:nvSpPr>
        <p:spPr>
          <a:xfrm>
            <a:off x="425085" y="4345774"/>
            <a:ext cx="826925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1" dirty="0">
                <a:solidFill>
                  <a:schemeClr val="dk1"/>
                </a:solidFill>
                <a:latin typeface="Barlow Semi Condensed" panose="00000506000000000000" pitchFamily="2" charset="0"/>
                <a:ea typeface="Barlow Semi Condensed"/>
                <a:cs typeface="Barlow Semi Condensed"/>
                <a:sym typeface="Barlow Semi Condensed"/>
              </a:rPr>
              <a:t>Higher variance and standard deviation values suggest greater variability in mortality rates, indicating fluctuations in the severity of the pandemic and/or effectiveness of healthcare interventions.</a:t>
            </a:r>
          </a:p>
        </p:txBody>
      </p:sp>
    </p:spTree>
    <p:extLst>
      <p:ext uri="{BB962C8B-B14F-4D97-AF65-F5344CB8AC3E}">
        <p14:creationId xmlns:p14="http://schemas.microsoft.com/office/powerpoint/2010/main" val="378543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cxnSp>
        <p:nvCxnSpPr>
          <p:cNvPr id="478" name="Google Shape;478;p45"/>
          <p:cNvCxnSpPr/>
          <p:nvPr/>
        </p:nvCxnSpPr>
        <p:spPr>
          <a:xfrm>
            <a:off x="4559710" y="2783459"/>
            <a:ext cx="190200" cy="0"/>
          </a:xfrm>
          <a:prstGeom prst="straightConnector1">
            <a:avLst/>
          </a:prstGeom>
          <a:noFill/>
          <a:ln w="28575" cap="flat" cmpd="sng">
            <a:solidFill>
              <a:schemeClr val="dk1"/>
            </a:solidFill>
            <a:prstDash val="solid"/>
            <a:round/>
            <a:headEnd type="none" w="med" len="med"/>
            <a:tailEnd type="none" w="med" len="med"/>
          </a:ln>
        </p:spPr>
      </p:cxnSp>
      <p:sp>
        <p:nvSpPr>
          <p:cNvPr id="481" name="Google Shape;481;p45"/>
          <p:cNvSpPr/>
          <p:nvPr/>
        </p:nvSpPr>
        <p:spPr>
          <a:xfrm rot="5400000">
            <a:off x="8272572" y="543200"/>
            <a:ext cx="703800" cy="115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8785850" y="1367875"/>
            <a:ext cx="4155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45"/>
          <p:cNvPicPr preferRelativeResize="0"/>
          <p:nvPr/>
        </p:nvPicPr>
        <p:blipFill>
          <a:blip r:embed="rId3">
            <a:alphaModFix/>
          </a:blip>
          <a:stretch>
            <a:fillRect/>
          </a:stretch>
        </p:blipFill>
        <p:spPr>
          <a:xfrm>
            <a:off x="7713338" y="643203"/>
            <a:ext cx="706762" cy="703800"/>
          </a:xfrm>
          <a:prstGeom prst="rect">
            <a:avLst/>
          </a:prstGeom>
          <a:noFill/>
          <a:ln>
            <a:noFill/>
          </a:ln>
        </p:spPr>
      </p:pic>
      <p:pic>
        <p:nvPicPr>
          <p:cNvPr id="484" name="Google Shape;484;p45"/>
          <p:cNvPicPr preferRelativeResize="0"/>
          <p:nvPr/>
        </p:nvPicPr>
        <p:blipFill>
          <a:blip r:embed="rId4">
            <a:alphaModFix/>
          </a:blip>
          <a:stretch>
            <a:fillRect/>
          </a:stretch>
        </p:blipFill>
        <p:spPr>
          <a:xfrm>
            <a:off x="8355950" y="2285399"/>
            <a:ext cx="633300" cy="653792"/>
          </a:xfrm>
          <a:prstGeom prst="rect">
            <a:avLst/>
          </a:prstGeom>
          <a:noFill/>
          <a:ln>
            <a:noFill/>
          </a:ln>
        </p:spPr>
      </p:pic>
      <p:graphicFrame>
        <p:nvGraphicFramePr>
          <p:cNvPr id="2" name="Chart 1">
            <a:extLst>
              <a:ext uri="{FF2B5EF4-FFF2-40B4-BE49-F238E27FC236}">
                <a16:creationId xmlns:a16="http://schemas.microsoft.com/office/drawing/2014/main" id="{7870BC9B-C53F-6E57-5DBA-0BACF83B3280}"/>
              </a:ext>
            </a:extLst>
          </p:cNvPr>
          <p:cNvGraphicFramePr>
            <a:graphicFrameLocks/>
          </p:cNvGraphicFramePr>
          <p:nvPr>
            <p:extLst>
              <p:ext uri="{D42A27DB-BD31-4B8C-83A1-F6EECF244321}">
                <p14:modId xmlns:p14="http://schemas.microsoft.com/office/powerpoint/2010/main" val="2569054232"/>
              </p:ext>
            </p:extLst>
          </p:nvPr>
        </p:nvGraphicFramePr>
        <p:xfrm>
          <a:off x="443412" y="1682466"/>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5" name="Google Shape;467;p45">
            <a:extLst>
              <a:ext uri="{FF2B5EF4-FFF2-40B4-BE49-F238E27FC236}">
                <a16:creationId xmlns:a16="http://schemas.microsoft.com/office/drawing/2014/main" id="{EBD44B90-1DF3-9D2B-4A45-63818FCB2ECE}"/>
              </a:ext>
            </a:extLst>
          </p:cNvPr>
          <p:cNvSpPr txBox="1">
            <a:spLocks noGrp="1"/>
          </p:cNvSpPr>
          <p:nvPr>
            <p:ph type="title"/>
          </p:nvPr>
        </p:nvSpPr>
        <p:spPr>
          <a:xfrm>
            <a:off x="443412" y="717834"/>
            <a:ext cx="7702550" cy="5730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Spread of Corona w.r.t Recovered Cases</a:t>
            </a:r>
            <a:endParaRPr dirty="0"/>
          </a:p>
        </p:txBody>
      </p:sp>
      <p:sp>
        <p:nvSpPr>
          <p:cNvPr id="6" name="Google Shape;476;p45">
            <a:extLst>
              <a:ext uri="{FF2B5EF4-FFF2-40B4-BE49-F238E27FC236}">
                <a16:creationId xmlns:a16="http://schemas.microsoft.com/office/drawing/2014/main" id="{EC9FC24F-8F70-FFC3-1138-C22439659C57}"/>
              </a:ext>
            </a:extLst>
          </p:cNvPr>
          <p:cNvSpPr txBox="1"/>
          <p:nvPr/>
        </p:nvSpPr>
        <p:spPr>
          <a:xfrm>
            <a:off x="5079894" y="2811666"/>
            <a:ext cx="3340206" cy="484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b="1" i="1" dirty="0">
                <a:solidFill>
                  <a:schemeClr val="dk1"/>
                </a:solidFill>
                <a:latin typeface="Barlow Semi Condensed" panose="00000506000000000000" pitchFamily="2" charset="0"/>
                <a:ea typeface="Barlow Semi Condensed"/>
                <a:cs typeface="Barlow Semi Condensed"/>
                <a:sym typeface="Barlow Semi Condensed"/>
              </a:rPr>
              <a:t>The total number of recovered cases reflects the effectiveness of healthcare interventions, treatment protocols, and public health measures aimed at reducing the spread of the virus and supporting recovery.</a:t>
            </a:r>
          </a:p>
          <a:p>
            <a:pPr marL="285750" lvl="0" indent="-285750" algn="l" rtl="0">
              <a:spcBef>
                <a:spcPts val="0"/>
              </a:spcBef>
              <a:spcAft>
                <a:spcPts val="0"/>
              </a:spcAft>
              <a:buFont typeface="Arial" panose="020B0604020202020204" pitchFamily="34" charset="0"/>
              <a:buChar char="•"/>
            </a:pPr>
            <a:r>
              <a:rPr lang="en-US" b="1" i="1" dirty="0">
                <a:solidFill>
                  <a:schemeClr val="dk1"/>
                </a:solidFill>
                <a:latin typeface="Barlow Semi Condensed" panose="00000506000000000000" pitchFamily="2" charset="0"/>
                <a:ea typeface="Barlow Semi Condensed"/>
                <a:cs typeface="Barlow Semi Condensed"/>
                <a:sym typeface="Barlow Semi Condensed"/>
              </a:rPr>
              <a:t>Monitoring the average and variability of recoveries can help assess the resilience of healthcare systems and the impact of interventions on the trajectory of the pandemic.</a:t>
            </a:r>
            <a:endParaRPr lang="en-IN" b="1" i="1" dirty="0">
              <a:solidFill>
                <a:schemeClr val="dk1"/>
              </a:solidFill>
              <a:latin typeface="Barlow Semi Condensed" panose="00000506000000000000" pitchFamily="2" charset="0"/>
              <a:ea typeface="Barlow Semi Condensed"/>
              <a:cs typeface="Barlow Semi Condensed"/>
              <a:sym typeface="Barlow Semi Condensed"/>
            </a:endParaRPr>
          </a:p>
        </p:txBody>
      </p:sp>
    </p:spTree>
    <p:extLst>
      <p:ext uri="{BB962C8B-B14F-4D97-AF65-F5344CB8AC3E}">
        <p14:creationId xmlns:p14="http://schemas.microsoft.com/office/powerpoint/2010/main" val="1858558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W</a:t>
            </a:r>
            <a:r>
              <a:rPr lang="en" dirty="0"/>
              <a:t>orld Scenario</a:t>
            </a:r>
            <a:endParaRPr dirty="0"/>
          </a:p>
        </p:txBody>
      </p:sp>
      <p:cxnSp>
        <p:nvCxnSpPr>
          <p:cNvPr id="733" name="Google Shape;733;p56"/>
          <p:cNvCxnSpPr>
            <a:cxnSpLocks/>
            <a:stCxn id="732" idx="1"/>
          </p:cNvCxnSpPr>
          <p:nvPr/>
        </p:nvCxnSpPr>
        <p:spPr>
          <a:xfrm rot="10800000">
            <a:off x="4736784" y="1391826"/>
            <a:ext cx="581898" cy="866306"/>
          </a:xfrm>
          <a:prstGeom prst="bentConnector2">
            <a:avLst/>
          </a:prstGeom>
          <a:noFill/>
          <a:ln w="9525" cap="flat" cmpd="sng">
            <a:solidFill>
              <a:schemeClr val="dk1"/>
            </a:solidFill>
            <a:prstDash val="solid"/>
            <a:round/>
            <a:headEnd type="none" w="med" len="med"/>
            <a:tailEnd type="none" w="med" len="med"/>
          </a:ln>
        </p:spPr>
      </p:cxnSp>
      <p:sp>
        <p:nvSpPr>
          <p:cNvPr id="736" name="Google Shape;736;p56"/>
          <p:cNvSpPr/>
          <p:nvPr/>
        </p:nvSpPr>
        <p:spPr>
          <a:xfrm>
            <a:off x="8785850" y="1367875"/>
            <a:ext cx="415500" cy="30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56"/>
          <p:cNvPicPr preferRelativeResize="0"/>
          <p:nvPr/>
        </p:nvPicPr>
        <p:blipFill>
          <a:blip r:embed="rId3">
            <a:alphaModFix/>
          </a:blip>
          <a:stretch>
            <a:fillRect/>
          </a:stretch>
        </p:blipFill>
        <p:spPr>
          <a:xfrm>
            <a:off x="8250901" y="1117854"/>
            <a:ext cx="706749" cy="703800"/>
          </a:xfrm>
          <a:prstGeom prst="rect">
            <a:avLst/>
          </a:prstGeom>
          <a:noFill/>
          <a:ln>
            <a:noFill/>
          </a:ln>
        </p:spPr>
      </p:pic>
      <p:sp>
        <p:nvSpPr>
          <p:cNvPr id="738" name="Google Shape;738;p56"/>
          <p:cNvSpPr/>
          <p:nvPr/>
        </p:nvSpPr>
        <p:spPr>
          <a:xfrm>
            <a:off x="702756" y="4570800"/>
            <a:ext cx="10074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9" name="Google Shape;739;p56"/>
          <p:cNvPicPr preferRelativeResize="0"/>
          <p:nvPr/>
        </p:nvPicPr>
        <p:blipFill>
          <a:blip r:embed="rId4">
            <a:alphaModFix/>
          </a:blip>
          <a:stretch>
            <a:fillRect/>
          </a:stretch>
        </p:blipFill>
        <p:spPr>
          <a:xfrm>
            <a:off x="327911" y="4191052"/>
            <a:ext cx="681741" cy="703799"/>
          </a:xfrm>
          <a:prstGeom prst="rect">
            <a:avLst/>
          </a:prstGeom>
          <a:noFill/>
          <a:ln>
            <a:noFill/>
          </a:ln>
        </p:spPr>
      </p:pic>
      <p:cxnSp>
        <p:nvCxnSpPr>
          <p:cNvPr id="13" name="Google Shape;734;p56">
            <a:extLst>
              <a:ext uri="{FF2B5EF4-FFF2-40B4-BE49-F238E27FC236}">
                <a16:creationId xmlns:a16="http://schemas.microsoft.com/office/drawing/2014/main" id="{C17C91ED-E25A-0ABD-BC13-0873180896AB}"/>
              </a:ext>
            </a:extLst>
          </p:cNvPr>
          <p:cNvCxnSpPr>
            <a:cxnSpLocks/>
          </p:cNvCxnSpPr>
          <p:nvPr/>
        </p:nvCxnSpPr>
        <p:spPr>
          <a:xfrm rot="5400000">
            <a:off x="7115854" y="1445800"/>
            <a:ext cx="575589" cy="464683"/>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11" name="Group 10">
            <a:extLst>
              <a:ext uri="{FF2B5EF4-FFF2-40B4-BE49-F238E27FC236}">
                <a16:creationId xmlns:a16="http://schemas.microsoft.com/office/drawing/2014/main" id="{82C08664-CE14-E580-5118-0396CB92D8AD}"/>
              </a:ext>
            </a:extLst>
          </p:cNvPr>
          <p:cNvGrpSpPr/>
          <p:nvPr/>
        </p:nvGrpSpPr>
        <p:grpSpPr>
          <a:xfrm>
            <a:off x="290564" y="947613"/>
            <a:ext cx="9313730" cy="3403486"/>
            <a:chOff x="931606" y="1015583"/>
            <a:chExt cx="9313730" cy="3403486"/>
          </a:xfrm>
        </p:grpSpPr>
        <p:sp>
          <p:nvSpPr>
            <p:cNvPr id="8" name="Google Shape;728;p56">
              <a:extLst>
                <a:ext uri="{FF2B5EF4-FFF2-40B4-BE49-F238E27FC236}">
                  <a16:creationId xmlns:a16="http://schemas.microsoft.com/office/drawing/2014/main" id="{DE6DC9E5-B2F4-76CF-2B96-634C405E12C0}"/>
                </a:ext>
              </a:extLst>
            </p:cNvPr>
            <p:cNvSpPr txBox="1"/>
            <p:nvPr/>
          </p:nvSpPr>
          <p:spPr>
            <a:xfrm>
              <a:off x="6558486" y="3068936"/>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b="1" dirty="0">
                  <a:solidFill>
                    <a:schemeClr val="dk1"/>
                  </a:solidFill>
                  <a:latin typeface="Barlow Semi Condensed"/>
                  <a:ea typeface="Barlow Semi Condensed"/>
                  <a:cs typeface="Barlow Semi Condensed"/>
                  <a:sym typeface="Barlow Semi Condensed"/>
                </a:rPr>
                <a:t>INDIA</a:t>
              </a:r>
              <a:endParaRPr b="1" dirty="0">
                <a:solidFill>
                  <a:schemeClr val="dk1"/>
                </a:solidFill>
                <a:latin typeface="Barlow Semi Condensed"/>
                <a:ea typeface="Barlow Semi Condensed"/>
                <a:cs typeface="Barlow Semi Condensed"/>
                <a:sym typeface="Barlow Semi Condensed"/>
              </a:endParaRPr>
            </a:p>
          </p:txBody>
        </p:sp>
        <p:grpSp>
          <p:nvGrpSpPr>
            <p:cNvPr id="28" name="Group 27">
              <a:extLst>
                <a:ext uri="{FF2B5EF4-FFF2-40B4-BE49-F238E27FC236}">
                  <a16:creationId xmlns:a16="http://schemas.microsoft.com/office/drawing/2014/main" id="{85B8E390-80A4-95E7-8C7F-0050D02BD4AB}"/>
                </a:ext>
              </a:extLst>
            </p:cNvPr>
            <p:cNvGrpSpPr/>
            <p:nvPr/>
          </p:nvGrpSpPr>
          <p:grpSpPr>
            <a:xfrm>
              <a:off x="2126523" y="2586649"/>
              <a:ext cx="2794988" cy="1832420"/>
              <a:chOff x="4704274" y="2995684"/>
              <a:chExt cx="2794988" cy="1832420"/>
            </a:xfrm>
          </p:grpSpPr>
          <p:sp>
            <p:nvSpPr>
              <p:cNvPr id="29" name="Google Shape;732;p56">
                <a:extLst>
                  <a:ext uri="{FF2B5EF4-FFF2-40B4-BE49-F238E27FC236}">
                    <a16:creationId xmlns:a16="http://schemas.microsoft.com/office/drawing/2014/main" id="{F39248BD-9E1D-FFC5-EFBD-934F1FCCBD4B}"/>
                  </a:ext>
                </a:extLst>
              </p:cNvPr>
              <p:cNvSpPr/>
              <p:nvPr/>
            </p:nvSpPr>
            <p:spPr>
              <a:xfrm>
                <a:off x="7356332" y="2995684"/>
                <a:ext cx="142930" cy="186643"/>
              </a:xfrm>
              <a:prstGeom prst="rect">
                <a:avLst/>
              </a:prstGeom>
              <a:solidFill>
                <a:schemeClr val="tx2">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0" name="Google Shape;734;p56">
                <a:extLst>
                  <a:ext uri="{FF2B5EF4-FFF2-40B4-BE49-F238E27FC236}">
                    <a16:creationId xmlns:a16="http://schemas.microsoft.com/office/drawing/2014/main" id="{225A9D53-F0F0-A999-900B-81710791889F}"/>
                  </a:ext>
                </a:extLst>
              </p:cNvPr>
              <p:cNvCxnSpPr>
                <a:cxnSpLocks/>
                <a:stCxn id="29" idx="1"/>
              </p:cNvCxnSpPr>
              <p:nvPr/>
            </p:nvCxnSpPr>
            <p:spPr>
              <a:xfrm rot="10800000" flipV="1">
                <a:off x="5690992" y="3089006"/>
                <a:ext cx="1665341" cy="1541636"/>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31" name="Google Shape;728;p56">
                <a:extLst>
                  <a:ext uri="{FF2B5EF4-FFF2-40B4-BE49-F238E27FC236}">
                    <a16:creationId xmlns:a16="http://schemas.microsoft.com/office/drawing/2014/main" id="{88C2348C-9664-CAE2-2C6E-AE8136CCCB6B}"/>
                  </a:ext>
                </a:extLst>
              </p:cNvPr>
              <p:cNvSpPr txBox="1"/>
              <p:nvPr/>
            </p:nvSpPr>
            <p:spPr>
              <a:xfrm>
                <a:off x="4704274" y="4343304"/>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b="1" dirty="0">
                    <a:solidFill>
                      <a:schemeClr val="dk1"/>
                    </a:solidFill>
                    <a:latin typeface="Barlow Semi Condensed"/>
                    <a:ea typeface="Barlow Semi Condensed"/>
                    <a:cs typeface="Barlow Semi Condensed"/>
                    <a:sym typeface="Barlow Semi Condensed"/>
                  </a:rPr>
                  <a:t>DOMINICAN</a:t>
                </a:r>
                <a:endParaRPr sz="2400" b="1" dirty="0">
                  <a:solidFill>
                    <a:schemeClr val="dk1"/>
                  </a:solidFill>
                  <a:latin typeface="Barlow Semi Condensed"/>
                  <a:ea typeface="Barlow Semi Condensed"/>
                  <a:cs typeface="Barlow Semi Condensed"/>
                  <a:sym typeface="Barlow Semi Condensed"/>
                </a:endParaRPr>
              </a:p>
            </p:txBody>
          </p:sp>
        </p:grpSp>
        <p:grpSp>
          <p:nvGrpSpPr>
            <p:cNvPr id="42" name="Group 41">
              <a:extLst>
                <a:ext uri="{FF2B5EF4-FFF2-40B4-BE49-F238E27FC236}">
                  <a16:creationId xmlns:a16="http://schemas.microsoft.com/office/drawing/2014/main" id="{3EA2097B-98CE-9B93-439D-3264B766DD9E}"/>
                </a:ext>
              </a:extLst>
            </p:cNvPr>
            <p:cNvGrpSpPr/>
            <p:nvPr/>
          </p:nvGrpSpPr>
          <p:grpSpPr>
            <a:xfrm>
              <a:off x="6455096" y="3573148"/>
              <a:ext cx="2192100" cy="538182"/>
              <a:chOff x="5461203" y="2995684"/>
              <a:chExt cx="2192100" cy="538182"/>
            </a:xfrm>
          </p:grpSpPr>
          <p:sp>
            <p:nvSpPr>
              <p:cNvPr id="43" name="Google Shape;732;p56">
                <a:extLst>
                  <a:ext uri="{FF2B5EF4-FFF2-40B4-BE49-F238E27FC236}">
                    <a16:creationId xmlns:a16="http://schemas.microsoft.com/office/drawing/2014/main" id="{ACCAE7BD-E4F0-CFE5-531A-A28C411DDF6D}"/>
                  </a:ext>
                </a:extLst>
              </p:cNvPr>
              <p:cNvSpPr/>
              <p:nvPr/>
            </p:nvSpPr>
            <p:spPr>
              <a:xfrm>
                <a:off x="7356332" y="2995684"/>
                <a:ext cx="142930" cy="186643"/>
              </a:xfrm>
              <a:prstGeom prst="rect">
                <a:avLst/>
              </a:prstGeom>
              <a:solidFill>
                <a:schemeClr val="tx2">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4" name="Google Shape;734;p56">
                <a:extLst>
                  <a:ext uri="{FF2B5EF4-FFF2-40B4-BE49-F238E27FC236}">
                    <a16:creationId xmlns:a16="http://schemas.microsoft.com/office/drawing/2014/main" id="{E72B3E91-D770-FC7A-E670-E1E99016F981}"/>
                  </a:ext>
                </a:extLst>
              </p:cNvPr>
              <p:cNvCxnSpPr>
                <a:cxnSpLocks/>
                <a:stCxn id="43" idx="1"/>
              </p:cNvCxnSpPr>
              <p:nvPr/>
            </p:nvCxnSpPr>
            <p:spPr>
              <a:xfrm rot="10800000" flipV="1">
                <a:off x="6169874" y="3089005"/>
                <a:ext cx="1186458" cy="233333"/>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45" name="Google Shape;728;p56">
                <a:extLst>
                  <a:ext uri="{FF2B5EF4-FFF2-40B4-BE49-F238E27FC236}">
                    <a16:creationId xmlns:a16="http://schemas.microsoft.com/office/drawing/2014/main" id="{83480A83-A6F2-94EC-26B6-42BD849B6183}"/>
                  </a:ext>
                </a:extLst>
              </p:cNvPr>
              <p:cNvSpPr txBox="1"/>
              <p:nvPr/>
            </p:nvSpPr>
            <p:spPr>
              <a:xfrm>
                <a:off x="5461203" y="3049066"/>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b="1" dirty="0">
                    <a:solidFill>
                      <a:schemeClr val="dk1"/>
                    </a:solidFill>
                    <a:latin typeface="Barlow Semi Condensed"/>
                    <a:ea typeface="Barlow Semi Condensed"/>
                    <a:cs typeface="Barlow Semi Condensed"/>
                    <a:sym typeface="Barlow Semi Condensed"/>
                  </a:rPr>
                  <a:t>SAMOA</a:t>
                </a:r>
                <a:endParaRPr sz="1200" b="1" dirty="0">
                  <a:solidFill>
                    <a:schemeClr val="dk1"/>
                  </a:solidFill>
                  <a:latin typeface="Barlow Semi Condensed"/>
                  <a:ea typeface="Barlow Semi Condensed"/>
                  <a:cs typeface="Barlow Semi Condensed"/>
                  <a:sym typeface="Barlow Semi Condensed"/>
                </a:endParaRPr>
              </a:p>
            </p:txBody>
          </p:sp>
        </p:grpSp>
        <p:grpSp>
          <p:nvGrpSpPr>
            <p:cNvPr id="10" name="Group 9">
              <a:extLst>
                <a:ext uri="{FF2B5EF4-FFF2-40B4-BE49-F238E27FC236}">
                  <a16:creationId xmlns:a16="http://schemas.microsoft.com/office/drawing/2014/main" id="{E35906A7-5178-7C73-CBF6-52AA03850CCB}"/>
                </a:ext>
              </a:extLst>
            </p:cNvPr>
            <p:cNvGrpSpPr/>
            <p:nvPr/>
          </p:nvGrpSpPr>
          <p:grpSpPr>
            <a:xfrm>
              <a:off x="931606" y="1015583"/>
              <a:ext cx="9313730" cy="3293203"/>
              <a:chOff x="931606" y="1015583"/>
              <a:chExt cx="9313730" cy="3293203"/>
            </a:xfrm>
          </p:grpSpPr>
          <p:sp>
            <p:nvSpPr>
              <p:cNvPr id="728" name="Google Shape;728;p56"/>
              <p:cNvSpPr txBox="1"/>
              <p:nvPr/>
            </p:nvSpPr>
            <p:spPr>
              <a:xfrm>
                <a:off x="5029508" y="1085278"/>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solidFill>
                      <a:schemeClr val="dk1"/>
                    </a:solidFill>
                    <a:latin typeface="Barlow Semi Condensed"/>
                    <a:ea typeface="Barlow Semi Condensed"/>
                    <a:cs typeface="Barlow Semi Condensed"/>
                    <a:sym typeface="Barlow Semi Condensed"/>
                  </a:rPr>
                  <a:t>ITALY</a:t>
                </a:r>
                <a:endParaRPr sz="1800" b="1" dirty="0">
                  <a:solidFill>
                    <a:schemeClr val="dk1"/>
                  </a:solidFill>
                  <a:latin typeface="Barlow Semi Condensed"/>
                  <a:ea typeface="Barlow Semi Condensed"/>
                  <a:cs typeface="Barlow Semi Condensed"/>
                  <a:sym typeface="Barlow Semi Condensed"/>
                </a:endParaRPr>
              </a:p>
            </p:txBody>
          </p:sp>
          <p:sp>
            <p:nvSpPr>
              <p:cNvPr id="15" name="Google Shape;728;p56">
                <a:extLst>
                  <a:ext uri="{FF2B5EF4-FFF2-40B4-BE49-F238E27FC236}">
                    <a16:creationId xmlns:a16="http://schemas.microsoft.com/office/drawing/2014/main" id="{14C87659-9E92-57E6-55EC-D4B86DBAC46B}"/>
                  </a:ext>
                </a:extLst>
              </p:cNvPr>
              <p:cNvSpPr txBox="1"/>
              <p:nvPr/>
            </p:nvSpPr>
            <p:spPr>
              <a:xfrm>
                <a:off x="7102182" y="1015583"/>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b="1" dirty="0">
                    <a:solidFill>
                      <a:schemeClr val="dk1"/>
                    </a:solidFill>
                    <a:latin typeface="Barlow Semi Condensed"/>
                    <a:ea typeface="Barlow Semi Condensed"/>
                    <a:cs typeface="Barlow Semi Condensed"/>
                    <a:sym typeface="Barlow Semi Condensed"/>
                  </a:rPr>
                  <a:t>RUSSIA</a:t>
                </a:r>
                <a:endParaRPr b="1" dirty="0">
                  <a:solidFill>
                    <a:schemeClr val="dk1"/>
                  </a:solidFill>
                  <a:latin typeface="Barlow Semi Condensed"/>
                  <a:ea typeface="Barlow Semi Condensed"/>
                  <a:cs typeface="Barlow Semi Condensed"/>
                  <a:sym typeface="Barlow Semi Condensed"/>
                </a:endParaRPr>
              </a:p>
            </p:txBody>
          </p:sp>
          <p:grpSp>
            <p:nvGrpSpPr>
              <p:cNvPr id="27" name="Group 26">
                <a:extLst>
                  <a:ext uri="{FF2B5EF4-FFF2-40B4-BE49-F238E27FC236}">
                    <a16:creationId xmlns:a16="http://schemas.microsoft.com/office/drawing/2014/main" id="{3E3F688D-997F-B595-6949-D0EF7CC8A116}"/>
                  </a:ext>
                </a:extLst>
              </p:cNvPr>
              <p:cNvGrpSpPr/>
              <p:nvPr/>
            </p:nvGrpSpPr>
            <p:grpSpPr>
              <a:xfrm>
                <a:off x="7356332" y="2404524"/>
                <a:ext cx="2807941" cy="777803"/>
                <a:chOff x="7356332" y="2404524"/>
                <a:chExt cx="2807941" cy="777803"/>
              </a:xfrm>
            </p:grpSpPr>
            <p:sp>
              <p:nvSpPr>
                <p:cNvPr id="23" name="Google Shape;732;p56">
                  <a:extLst>
                    <a:ext uri="{FF2B5EF4-FFF2-40B4-BE49-F238E27FC236}">
                      <a16:creationId xmlns:a16="http://schemas.microsoft.com/office/drawing/2014/main" id="{265DF9C9-AF61-941B-C94E-15C716CB965D}"/>
                    </a:ext>
                  </a:extLst>
                </p:cNvPr>
                <p:cNvSpPr/>
                <p:nvPr/>
              </p:nvSpPr>
              <p:spPr>
                <a:xfrm>
                  <a:off x="7356332" y="2995684"/>
                  <a:ext cx="142930" cy="186643"/>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734;p56">
                  <a:extLst>
                    <a:ext uri="{FF2B5EF4-FFF2-40B4-BE49-F238E27FC236}">
                      <a16:creationId xmlns:a16="http://schemas.microsoft.com/office/drawing/2014/main" id="{1DF53036-1CF0-9CDD-A532-39DF031E7B98}"/>
                    </a:ext>
                  </a:extLst>
                </p:cNvPr>
                <p:cNvCxnSpPr>
                  <a:cxnSpLocks/>
                </p:cNvCxnSpPr>
                <p:nvPr/>
              </p:nvCxnSpPr>
              <p:spPr>
                <a:xfrm flipV="1">
                  <a:off x="7447275" y="2679623"/>
                  <a:ext cx="634320" cy="275608"/>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26" name="Google Shape;728;p56">
                  <a:extLst>
                    <a:ext uri="{FF2B5EF4-FFF2-40B4-BE49-F238E27FC236}">
                      <a16:creationId xmlns:a16="http://schemas.microsoft.com/office/drawing/2014/main" id="{8CB8AB9A-1791-50A7-7E8D-4314907B9493}"/>
                    </a:ext>
                  </a:extLst>
                </p:cNvPr>
                <p:cNvSpPr txBox="1"/>
                <p:nvPr/>
              </p:nvSpPr>
              <p:spPr>
                <a:xfrm>
                  <a:off x="7972173" y="2404524"/>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b="1" dirty="0">
                      <a:solidFill>
                        <a:schemeClr val="dk1"/>
                      </a:solidFill>
                      <a:latin typeface="Barlow Semi Condensed"/>
                      <a:ea typeface="Barlow Semi Condensed"/>
                      <a:cs typeface="Barlow Semi Condensed"/>
                      <a:sym typeface="Barlow Semi Condensed"/>
                    </a:rPr>
                    <a:t>INDONESIA</a:t>
                  </a:r>
                  <a:endParaRPr sz="2000" b="1" dirty="0">
                    <a:solidFill>
                      <a:schemeClr val="dk1"/>
                    </a:solidFill>
                    <a:latin typeface="Barlow Semi Condensed"/>
                    <a:ea typeface="Barlow Semi Condensed"/>
                    <a:cs typeface="Barlow Semi Condensed"/>
                    <a:sym typeface="Barlow Semi Condensed"/>
                  </a:endParaRPr>
                </a:p>
              </p:txBody>
            </p:sp>
          </p:grpSp>
          <p:grpSp>
            <p:nvGrpSpPr>
              <p:cNvPr id="9" name="Group 8">
                <a:extLst>
                  <a:ext uri="{FF2B5EF4-FFF2-40B4-BE49-F238E27FC236}">
                    <a16:creationId xmlns:a16="http://schemas.microsoft.com/office/drawing/2014/main" id="{5D56655D-DC80-2677-DA11-90668D2BB9F9}"/>
                  </a:ext>
                </a:extLst>
              </p:cNvPr>
              <p:cNvGrpSpPr/>
              <p:nvPr/>
            </p:nvGrpSpPr>
            <p:grpSpPr>
              <a:xfrm>
                <a:off x="931606" y="1712106"/>
                <a:ext cx="7349190" cy="2596680"/>
                <a:chOff x="931606" y="1712106"/>
                <a:chExt cx="7349190" cy="2596680"/>
              </a:xfrm>
            </p:grpSpPr>
            <p:sp>
              <p:nvSpPr>
                <p:cNvPr id="16" name="Google Shape;732;p56">
                  <a:extLst>
                    <a:ext uri="{FF2B5EF4-FFF2-40B4-BE49-F238E27FC236}">
                      <a16:creationId xmlns:a16="http://schemas.microsoft.com/office/drawing/2014/main" id="{816677BB-C8F9-BFBA-E7BB-809A364DA706}"/>
                    </a:ext>
                  </a:extLst>
                </p:cNvPr>
                <p:cNvSpPr/>
                <p:nvPr/>
              </p:nvSpPr>
              <p:spPr>
                <a:xfrm>
                  <a:off x="6495337" y="2442837"/>
                  <a:ext cx="186011" cy="104824"/>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6"/>
                <p:cNvSpPr/>
                <p:nvPr/>
              </p:nvSpPr>
              <p:spPr>
                <a:xfrm>
                  <a:off x="4533023" y="2041789"/>
                  <a:ext cx="190200" cy="190200"/>
                </a:xfrm>
                <a:prstGeom prst="rect">
                  <a:avLst/>
                </a:prstGeom>
                <a:solidFill>
                  <a:srgbClr val="CC33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56"/>
                <p:cNvSpPr/>
                <p:nvPr/>
              </p:nvSpPr>
              <p:spPr>
                <a:xfrm>
                  <a:off x="5959724" y="2263944"/>
                  <a:ext cx="115546" cy="124315"/>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32;p56">
                  <a:extLst>
                    <a:ext uri="{FF2B5EF4-FFF2-40B4-BE49-F238E27FC236}">
                      <a16:creationId xmlns:a16="http://schemas.microsoft.com/office/drawing/2014/main" id="{085DAEE8-DA00-D1B3-620C-67BF297CBD10}"/>
                    </a:ext>
                  </a:extLst>
                </p:cNvPr>
                <p:cNvSpPr/>
                <p:nvPr/>
              </p:nvSpPr>
              <p:spPr>
                <a:xfrm>
                  <a:off x="6902993" y="2633671"/>
                  <a:ext cx="211857" cy="240620"/>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56"/>
                <p:cNvGrpSpPr/>
                <p:nvPr/>
              </p:nvGrpSpPr>
              <p:grpSpPr>
                <a:xfrm>
                  <a:off x="3975498" y="1712106"/>
                  <a:ext cx="4272388" cy="2276057"/>
                  <a:chOff x="233350" y="949250"/>
                  <a:chExt cx="7137300" cy="3802300"/>
                </a:xfrm>
              </p:grpSpPr>
              <p:sp>
                <p:nvSpPr>
                  <p:cNvPr id="674" name="Google Shape;674;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56"/>
                <p:cNvSpPr txBox="1"/>
                <p:nvPr/>
              </p:nvSpPr>
              <p:spPr>
                <a:xfrm>
                  <a:off x="948588" y="3445399"/>
                  <a:ext cx="18540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Metrophobic"/>
                    <a:ea typeface="Metrophobic"/>
                    <a:cs typeface="Metrophobic"/>
                    <a:sym typeface="Metrophobic"/>
                  </a:endParaRPr>
                </a:p>
              </p:txBody>
            </p:sp>
            <p:sp>
              <p:nvSpPr>
                <p:cNvPr id="726" name="Google Shape;726;p56"/>
                <p:cNvSpPr txBox="1"/>
                <p:nvPr/>
              </p:nvSpPr>
              <p:spPr>
                <a:xfrm>
                  <a:off x="1052567" y="1733988"/>
                  <a:ext cx="126757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Barlow Semi Condensed"/>
                      <a:ea typeface="Barlow Semi Condensed"/>
                      <a:cs typeface="Barlow Semi Condensed"/>
                      <a:sym typeface="Barlow Semi Condensed"/>
                    </a:rPr>
                    <a:t>CANADA</a:t>
                  </a:r>
                  <a:endParaRPr sz="2400" b="1" dirty="0">
                    <a:solidFill>
                      <a:schemeClr val="dk1"/>
                    </a:solidFill>
                    <a:latin typeface="Barlow Semi Condensed"/>
                    <a:ea typeface="Barlow Semi Condensed"/>
                    <a:cs typeface="Barlow Semi Condensed"/>
                    <a:sym typeface="Barlow Semi Condensed"/>
                  </a:endParaRPr>
                </a:p>
              </p:txBody>
            </p:sp>
            <p:sp>
              <p:nvSpPr>
                <p:cNvPr id="727" name="Google Shape;727;p56"/>
                <p:cNvSpPr txBox="1"/>
                <p:nvPr/>
              </p:nvSpPr>
              <p:spPr>
                <a:xfrm>
                  <a:off x="931606" y="2245949"/>
                  <a:ext cx="18540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Metrophobic"/>
                    <a:ea typeface="Metrophobic"/>
                    <a:cs typeface="Metrophobic"/>
                    <a:sym typeface="Metrophobic"/>
                  </a:endParaRPr>
                </a:p>
              </p:txBody>
            </p:sp>
            <p:cxnSp>
              <p:nvCxnSpPr>
                <p:cNvPr id="734" name="Google Shape;734;p56"/>
                <p:cNvCxnSpPr>
                  <a:cxnSpLocks/>
                  <a:stCxn id="731" idx="1"/>
                  <a:endCxn id="726" idx="3"/>
                </p:cNvCxnSpPr>
                <p:nvPr/>
              </p:nvCxnSpPr>
              <p:spPr>
                <a:xfrm rot="10800000">
                  <a:off x="2320137" y="1976389"/>
                  <a:ext cx="2212886" cy="160501"/>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4" name="Google Shape;733;p56">
                  <a:extLst>
                    <a:ext uri="{FF2B5EF4-FFF2-40B4-BE49-F238E27FC236}">
                      <a16:creationId xmlns:a16="http://schemas.microsoft.com/office/drawing/2014/main" id="{46B0657A-82BB-9F5A-9736-9A1EFFD92E2B}"/>
                    </a:ext>
                  </a:extLst>
                </p:cNvPr>
                <p:cNvCxnSpPr>
                  <a:cxnSpLocks/>
                </p:cNvCxnSpPr>
                <p:nvPr/>
              </p:nvCxnSpPr>
              <p:spPr>
                <a:xfrm rot="5400000">
                  <a:off x="6728856" y="3006942"/>
                  <a:ext cx="311711" cy="168599"/>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2" name="Google Shape;732;p56">
                  <a:extLst>
                    <a:ext uri="{FF2B5EF4-FFF2-40B4-BE49-F238E27FC236}">
                      <a16:creationId xmlns:a16="http://schemas.microsoft.com/office/drawing/2014/main" id="{364B51F8-742C-55BB-3CE0-5D069ADFD7FC}"/>
                    </a:ext>
                  </a:extLst>
                </p:cNvPr>
                <p:cNvSpPr/>
                <p:nvPr/>
              </p:nvSpPr>
              <p:spPr>
                <a:xfrm>
                  <a:off x="7137125" y="1970242"/>
                  <a:ext cx="211857" cy="222890"/>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734;p56">
                  <a:extLst>
                    <a:ext uri="{FF2B5EF4-FFF2-40B4-BE49-F238E27FC236}">
                      <a16:creationId xmlns:a16="http://schemas.microsoft.com/office/drawing/2014/main" id="{73D285AE-DF6D-1F45-BDCF-410FD4C9C3E4}"/>
                    </a:ext>
                  </a:extLst>
                </p:cNvPr>
                <p:cNvCxnSpPr>
                  <a:cxnSpLocks/>
                </p:cNvCxnSpPr>
                <p:nvPr/>
              </p:nvCxnSpPr>
              <p:spPr>
                <a:xfrm flipV="1">
                  <a:off x="5541456" y="2619231"/>
                  <a:ext cx="1040086" cy="134017"/>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21" name="Google Shape;728;p56">
                  <a:extLst>
                    <a:ext uri="{FF2B5EF4-FFF2-40B4-BE49-F238E27FC236}">
                      <a16:creationId xmlns:a16="http://schemas.microsoft.com/office/drawing/2014/main" id="{D2A8691F-8016-F30A-3C0C-04132D7937CE}"/>
                    </a:ext>
                  </a:extLst>
                </p:cNvPr>
                <p:cNvSpPr txBox="1"/>
                <p:nvPr/>
              </p:nvSpPr>
              <p:spPr>
                <a:xfrm>
                  <a:off x="5096836" y="2518408"/>
                  <a:ext cx="1226761"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b="1" dirty="0">
                      <a:solidFill>
                        <a:schemeClr val="dk1"/>
                      </a:solidFill>
                      <a:latin typeface="Barlow Semi Condensed"/>
                      <a:ea typeface="Barlow Semi Condensed"/>
                      <a:cs typeface="Barlow Semi Condensed"/>
                      <a:sym typeface="Barlow Semi Condensed"/>
                    </a:rPr>
                    <a:t>IRAN</a:t>
                  </a:r>
                  <a:endParaRPr sz="1600" b="1" dirty="0">
                    <a:solidFill>
                      <a:schemeClr val="dk1"/>
                    </a:solidFill>
                    <a:latin typeface="Barlow Semi Condensed"/>
                    <a:ea typeface="Barlow Semi Condensed"/>
                    <a:cs typeface="Barlow Semi Condensed"/>
                    <a:sym typeface="Barlow Semi Condensed"/>
                  </a:endParaRPr>
                </a:p>
              </p:txBody>
            </p:sp>
            <p:grpSp>
              <p:nvGrpSpPr>
                <p:cNvPr id="36" name="Group 35">
                  <a:extLst>
                    <a:ext uri="{FF2B5EF4-FFF2-40B4-BE49-F238E27FC236}">
                      <a16:creationId xmlns:a16="http://schemas.microsoft.com/office/drawing/2014/main" id="{9992D2E7-83C2-2627-72E9-1A43AAF8430B}"/>
                    </a:ext>
                  </a:extLst>
                </p:cNvPr>
                <p:cNvGrpSpPr/>
                <p:nvPr/>
              </p:nvGrpSpPr>
              <p:grpSpPr>
                <a:xfrm>
                  <a:off x="5303242" y="3323682"/>
                  <a:ext cx="2977554" cy="985104"/>
                  <a:chOff x="4521708" y="2995684"/>
                  <a:chExt cx="2977554" cy="985104"/>
                </a:xfrm>
              </p:grpSpPr>
              <p:sp>
                <p:nvSpPr>
                  <p:cNvPr id="37" name="Google Shape;732;p56">
                    <a:extLst>
                      <a:ext uri="{FF2B5EF4-FFF2-40B4-BE49-F238E27FC236}">
                        <a16:creationId xmlns:a16="http://schemas.microsoft.com/office/drawing/2014/main" id="{587C9A15-AA8B-3C01-6BB0-F9B5F98493BC}"/>
                      </a:ext>
                    </a:extLst>
                  </p:cNvPr>
                  <p:cNvSpPr/>
                  <p:nvPr/>
                </p:nvSpPr>
                <p:spPr>
                  <a:xfrm>
                    <a:off x="7356332" y="2995684"/>
                    <a:ext cx="142930" cy="186643"/>
                  </a:xfrm>
                  <a:prstGeom prst="rect">
                    <a:avLst/>
                  </a:prstGeom>
                  <a:solidFill>
                    <a:schemeClr val="tx2">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8" name="Google Shape;734;p56">
                    <a:extLst>
                      <a:ext uri="{FF2B5EF4-FFF2-40B4-BE49-F238E27FC236}">
                        <a16:creationId xmlns:a16="http://schemas.microsoft.com/office/drawing/2014/main" id="{8C15F44A-89E3-8A5F-C2D4-97EE7C7F3EA8}"/>
                      </a:ext>
                    </a:extLst>
                  </p:cNvPr>
                  <p:cNvCxnSpPr>
                    <a:cxnSpLocks/>
                    <a:stCxn id="37" idx="1"/>
                  </p:cNvCxnSpPr>
                  <p:nvPr/>
                </p:nvCxnSpPr>
                <p:spPr>
                  <a:xfrm rot="10800000" flipV="1">
                    <a:off x="5925486" y="3089005"/>
                    <a:ext cx="1430846" cy="656439"/>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39" name="Google Shape;728;p56">
                    <a:extLst>
                      <a:ext uri="{FF2B5EF4-FFF2-40B4-BE49-F238E27FC236}">
                        <a16:creationId xmlns:a16="http://schemas.microsoft.com/office/drawing/2014/main" id="{42597316-D436-5186-6487-FDEA704C59FC}"/>
                      </a:ext>
                    </a:extLst>
                  </p:cNvPr>
                  <p:cNvSpPr txBox="1"/>
                  <p:nvPr/>
                </p:nvSpPr>
                <p:spPr>
                  <a:xfrm>
                    <a:off x="4521708" y="3495988"/>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b="1" dirty="0">
                        <a:solidFill>
                          <a:schemeClr val="dk1"/>
                        </a:solidFill>
                        <a:latin typeface="Barlow Semi Condensed"/>
                        <a:ea typeface="Barlow Semi Condensed"/>
                        <a:cs typeface="Barlow Semi Condensed"/>
                        <a:sym typeface="Barlow Semi Condensed"/>
                      </a:rPr>
                      <a:t>MARSHALL ISLANDS</a:t>
                    </a:r>
                    <a:endParaRPr sz="1200" b="1" dirty="0">
                      <a:solidFill>
                        <a:schemeClr val="dk1"/>
                      </a:solidFill>
                      <a:latin typeface="Barlow Semi Condensed"/>
                      <a:ea typeface="Barlow Semi Condensed"/>
                      <a:cs typeface="Barlow Semi Condensed"/>
                      <a:sym typeface="Barlow Semi Condensed"/>
                    </a:endParaRPr>
                  </a:p>
                </p:txBody>
              </p:sp>
            </p:grpSp>
            <p:grpSp>
              <p:nvGrpSpPr>
                <p:cNvPr id="47" name="Group 46">
                  <a:extLst>
                    <a:ext uri="{FF2B5EF4-FFF2-40B4-BE49-F238E27FC236}">
                      <a16:creationId xmlns:a16="http://schemas.microsoft.com/office/drawing/2014/main" id="{78B6661A-7148-6429-0D3B-D27C8078E926}"/>
                    </a:ext>
                  </a:extLst>
                </p:cNvPr>
                <p:cNvGrpSpPr/>
                <p:nvPr/>
              </p:nvGrpSpPr>
              <p:grpSpPr>
                <a:xfrm>
                  <a:off x="2378379" y="2872310"/>
                  <a:ext cx="2192100" cy="538182"/>
                  <a:chOff x="5461203" y="2995684"/>
                  <a:chExt cx="2192100" cy="538182"/>
                </a:xfrm>
              </p:grpSpPr>
              <p:sp>
                <p:nvSpPr>
                  <p:cNvPr id="48" name="Google Shape;732;p56">
                    <a:extLst>
                      <a:ext uri="{FF2B5EF4-FFF2-40B4-BE49-F238E27FC236}">
                        <a16:creationId xmlns:a16="http://schemas.microsoft.com/office/drawing/2014/main" id="{263F7874-0FFA-F201-EBE6-8CE5CA79C37B}"/>
                      </a:ext>
                    </a:extLst>
                  </p:cNvPr>
                  <p:cNvSpPr/>
                  <p:nvPr/>
                </p:nvSpPr>
                <p:spPr>
                  <a:xfrm>
                    <a:off x="7356332" y="2995684"/>
                    <a:ext cx="142930" cy="186643"/>
                  </a:xfrm>
                  <a:prstGeom prst="rect">
                    <a:avLst/>
                  </a:prstGeom>
                  <a:solidFill>
                    <a:schemeClr val="tx2">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9" name="Google Shape;734;p56">
                    <a:extLst>
                      <a:ext uri="{FF2B5EF4-FFF2-40B4-BE49-F238E27FC236}">
                        <a16:creationId xmlns:a16="http://schemas.microsoft.com/office/drawing/2014/main" id="{6E090572-4B72-95B6-C1DA-F88597C9B5EC}"/>
                      </a:ext>
                    </a:extLst>
                  </p:cNvPr>
                  <p:cNvCxnSpPr>
                    <a:cxnSpLocks/>
                    <a:stCxn id="48" idx="1"/>
                  </p:cNvCxnSpPr>
                  <p:nvPr/>
                </p:nvCxnSpPr>
                <p:spPr>
                  <a:xfrm rot="10800000" flipV="1">
                    <a:off x="6169874" y="3089005"/>
                    <a:ext cx="1186458" cy="233333"/>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50" name="Google Shape;728;p56">
                    <a:extLst>
                      <a:ext uri="{FF2B5EF4-FFF2-40B4-BE49-F238E27FC236}">
                        <a16:creationId xmlns:a16="http://schemas.microsoft.com/office/drawing/2014/main" id="{14101EBF-B406-CDD4-407E-C2E86EB5AF1E}"/>
                      </a:ext>
                    </a:extLst>
                  </p:cNvPr>
                  <p:cNvSpPr txBox="1"/>
                  <p:nvPr/>
                </p:nvSpPr>
                <p:spPr>
                  <a:xfrm>
                    <a:off x="5461203" y="3049066"/>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b="1" dirty="0">
                        <a:solidFill>
                          <a:schemeClr val="dk1"/>
                        </a:solidFill>
                        <a:latin typeface="Barlow Semi Condensed"/>
                        <a:ea typeface="Barlow Semi Condensed"/>
                        <a:cs typeface="Barlow Semi Condensed"/>
                        <a:sym typeface="Barlow Semi Condensed"/>
                      </a:rPr>
                      <a:t>KIRIBATI</a:t>
                    </a:r>
                    <a:endParaRPr sz="1200" b="1" dirty="0">
                      <a:solidFill>
                        <a:schemeClr val="dk1"/>
                      </a:solidFill>
                      <a:latin typeface="Barlow Semi Condensed"/>
                      <a:ea typeface="Barlow Semi Condensed"/>
                      <a:cs typeface="Barlow Semi Condensed"/>
                      <a:sym typeface="Barlow Semi Condensed"/>
                    </a:endParaRPr>
                  </a:p>
                </p:txBody>
              </p:sp>
            </p:grpSp>
          </p:grpSp>
          <p:grpSp>
            <p:nvGrpSpPr>
              <p:cNvPr id="52" name="Group 51">
                <a:extLst>
                  <a:ext uri="{FF2B5EF4-FFF2-40B4-BE49-F238E27FC236}">
                    <a16:creationId xmlns:a16="http://schemas.microsoft.com/office/drawing/2014/main" id="{E68E59C6-B55C-8F2A-F44C-7C46278C14BD}"/>
                  </a:ext>
                </a:extLst>
              </p:cNvPr>
              <p:cNvGrpSpPr/>
              <p:nvPr/>
            </p:nvGrpSpPr>
            <p:grpSpPr>
              <a:xfrm>
                <a:off x="7157466" y="2054812"/>
                <a:ext cx="3087870" cy="645683"/>
                <a:chOff x="7356331" y="2536644"/>
                <a:chExt cx="3087870" cy="645683"/>
              </a:xfrm>
            </p:grpSpPr>
            <p:sp>
              <p:nvSpPr>
                <p:cNvPr id="53" name="Google Shape;732;p56">
                  <a:extLst>
                    <a:ext uri="{FF2B5EF4-FFF2-40B4-BE49-F238E27FC236}">
                      <a16:creationId xmlns:a16="http://schemas.microsoft.com/office/drawing/2014/main" id="{E3B09C15-795F-B4A5-D852-5C594C8CEAF1}"/>
                    </a:ext>
                  </a:extLst>
                </p:cNvPr>
                <p:cNvSpPr/>
                <p:nvPr/>
              </p:nvSpPr>
              <p:spPr>
                <a:xfrm>
                  <a:off x="7356332" y="2995684"/>
                  <a:ext cx="142930" cy="186643"/>
                </a:xfrm>
                <a:prstGeom prst="rect">
                  <a:avLst/>
                </a:prstGeom>
                <a:solidFill>
                  <a:schemeClr val="tx2">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4" name="Google Shape;734;p56">
                  <a:extLst>
                    <a:ext uri="{FF2B5EF4-FFF2-40B4-BE49-F238E27FC236}">
                      <a16:creationId xmlns:a16="http://schemas.microsoft.com/office/drawing/2014/main" id="{23B457F9-B973-5245-CACA-B46D743DB6BC}"/>
                    </a:ext>
                  </a:extLst>
                </p:cNvPr>
                <p:cNvCxnSpPr>
                  <a:cxnSpLocks/>
                  <a:stCxn id="53" idx="1"/>
                </p:cNvCxnSpPr>
                <p:nvPr/>
              </p:nvCxnSpPr>
              <p:spPr>
                <a:xfrm rot="10800000" flipH="1">
                  <a:off x="7356331" y="2772214"/>
                  <a:ext cx="965237" cy="316792"/>
                </a:xfrm>
                <a:prstGeom prst="bentConnector3">
                  <a:avLst>
                    <a:gd name="adj1" fmla="val -23683"/>
                  </a:avLst>
                </a:prstGeom>
                <a:noFill/>
                <a:ln w="9525" cap="flat" cmpd="sng">
                  <a:solidFill>
                    <a:schemeClr val="dk1"/>
                  </a:solidFill>
                  <a:prstDash val="solid"/>
                  <a:round/>
                  <a:headEnd type="none" w="med" len="med"/>
                  <a:tailEnd type="none" w="med" len="med"/>
                </a:ln>
              </p:spPr>
            </p:cxnSp>
            <p:sp>
              <p:nvSpPr>
                <p:cNvPr id="55" name="Google Shape;728;p56">
                  <a:extLst>
                    <a:ext uri="{FF2B5EF4-FFF2-40B4-BE49-F238E27FC236}">
                      <a16:creationId xmlns:a16="http://schemas.microsoft.com/office/drawing/2014/main" id="{47882532-AAE9-C3EB-2324-5C566EC24239}"/>
                    </a:ext>
                  </a:extLst>
                </p:cNvPr>
                <p:cNvSpPr txBox="1"/>
                <p:nvPr/>
              </p:nvSpPr>
              <p:spPr>
                <a:xfrm>
                  <a:off x="8252101" y="2536644"/>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b="1" dirty="0">
                      <a:solidFill>
                        <a:schemeClr val="dk1"/>
                      </a:solidFill>
                      <a:latin typeface="Barlow Semi Condensed"/>
                      <a:ea typeface="Barlow Semi Condensed"/>
                      <a:cs typeface="Barlow Semi Condensed"/>
                      <a:sym typeface="Barlow Semi Condensed"/>
                    </a:rPr>
                    <a:t>BHUTAN</a:t>
                  </a:r>
                  <a:endParaRPr sz="1200" b="1" dirty="0">
                    <a:solidFill>
                      <a:schemeClr val="dk1"/>
                    </a:solidFill>
                    <a:latin typeface="Barlow Semi Condensed"/>
                    <a:ea typeface="Barlow Semi Condensed"/>
                    <a:cs typeface="Barlow Semi Condensed"/>
                    <a:sym typeface="Barlow Semi Condensed"/>
                  </a:endParaRPr>
                </a:p>
              </p:txBody>
            </p:sp>
          </p:grpSp>
        </p:grpSp>
      </p:grpSp>
      <p:grpSp>
        <p:nvGrpSpPr>
          <p:cNvPr id="7" name="Group 6">
            <a:extLst>
              <a:ext uri="{FF2B5EF4-FFF2-40B4-BE49-F238E27FC236}">
                <a16:creationId xmlns:a16="http://schemas.microsoft.com/office/drawing/2014/main" id="{8A0D9990-6BDC-668A-0763-6358CCCB037C}"/>
              </a:ext>
            </a:extLst>
          </p:cNvPr>
          <p:cNvGrpSpPr/>
          <p:nvPr/>
        </p:nvGrpSpPr>
        <p:grpSpPr>
          <a:xfrm>
            <a:off x="5591911" y="4180420"/>
            <a:ext cx="2875705" cy="963080"/>
            <a:chOff x="324695" y="4160199"/>
            <a:chExt cx="2875705" cy="963080"/>
          </a:xfrm>
        </p:grpSpPr>
        <p:sp>
          <p:nvSpPr>
            <p:cNvPr id="2" name="Rectangle: Rounded Corners 1">
              <a:extLst>
                <a:ext uri="{FF2B5EF4-FFF2-40B4-BE49-F238E27FC236}">
                  <a16:creationId xmlns:a16="http://schemas.microsoft.com/office/drawing/2014/main" id="{A346CCAA-065B-9AF6-F4C6-AA64800B8113}"/>
                </a:ext>
              </a:extLst>
            </p:cNvPr>
            <p:cNvSpPr/>
            <p:nvPr/>
          </p:nvSpPr>
          <p:spPr>
            <a:xfrm>
              <a:off x="324695" y="4255806"/>
              <a:ext cx="2875705" cy="75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95CC436A-9C63-B71A-A050-E16202F46471}"/>
                </a:ext>
              </a:extLst>
            </p:cNvPr>
            <p:cNvGrpSpPr/>
            <p:nvPr/>
          </p:nvGrpSpPr>
          <p:grpSpPr>
            <a:xfrm>
              <a:off x="521499" y="4354899"/>
              <a:ext cx="201370" cy="591981"/>
              <a:chOff x="521499" y="4354899"/>
              <a:chExt cx="201370" cy="591981"/>
            </a:xfrm>
          </p:grpSpPr>
          <p:sp>
            <p:nvSpPr>
              <p:cNvPr id="60" name="Google Shape;731;p56">
                <a:extLst>
                  <a:ext uri="{FF2B5EF4-FFF2-40B4-BE49-F238E27FC236}">
                    <a16:creationId xmlns:a16="http://schemas.microsoft.com/office/drawing/2014/main" id="{9BD140E0-3D98-3868-AC65-38E8EA0873D5}"/>
                  </a:ext>
                </a:extLst>
              </p:cNvPr>
              <p:cNvSpPr/>
              <p:nvPr/>
            </p:nvSpPr>
            <p:spPr>
              <a:xfrm>
                <a:off x="521499" y="4354899"/>
                <a:ext cx="198501" cy="95100"/>
              </a:xfrm>
              <a:prstGeom prst="rect">
                <a:avLst/>
              </a:prstGeom>
              <a:solidFill>
                <a:srgbClr val="C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731;p56">
                <a:extLst>
                  <a:ext uri="{FF2B5EF4-FFF2-40B4-BE49-F238E27FC236}">
                    <a16:creationId xmlns:a16="http://schemas.microsoft.com/office/drawing/2014/main" id="{DDA69F11-A312-EE6F-857D-5926AE01F3FC}"/>
                  </a:ext>
                </a:extLst>
              </p:cNvPr>
              <p:cNvSpPr/>
              <p:nvPr/>
            </p:nvSpPr>
            <p:spPr>
              <a:xfrm>
                <a:off x="524368" y="4597299"/>
                <a:ext cx="198501" cy="9510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731;p56">
                <a:extLst>
                  <a:ext uri="{FF2B5EF4-FFF2-40B4-BE49-F238E27FC236}">
                    <a16:creationId xmlns:a16="http://schemas.microsoft.com/office/drawing/2014/main" id="{A46D4281-F96E-20EA-FCF7-53BE696E7BCA}"/>
                  </a:ext>
                </a:extLst>
              </p:cNvPr>
              <p:cNvSpPr/>
              <p:nvPr/>
            </p:nvSpPr>
            <p:spPr>
              <a:xfrm>
                <a:off x="521499" y="4851780"/>
                <a:ext cx="198501" cy="95100"/>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roup 5">
              <a:extLst>
                <a:ext uri="{FF2B5EF4-FFF2-40B4-BE49-F238E27FC236}">
                  <a16:creationId xmlns:a16="http://schemas.microsoft.com/office/drawing/2014/main" id="{7B233289-7624-806D-D0B4-268A606E9511}"/>
                </a:ext>
              </a:extLst>
            </p:cNvPr>
            <p:cNvGrpSpPr/>
            <p:nvPr/>
          </p:nvGrpSpPr>
          <p:grpSpPr>
            <a:xfrm>
              <a:off x="775152" y="4160199"/>
              <a:ext cx="2218579" cy="963080"/>
              <a:chOff x="775152" y="4160199"/>
              <a:chExt cx="2218579" cy="963080"/>
            </a:xfrm>
          </p:grpSpPr>
          <p:sp>
            <p:nvSpPr>
              <p:cNvPr id="62" name="Google Shape;728;p56">
                <a:extLst>
                  <a:ext uri="{FF2B5EF4-FFF2-40B4-BE49-F238E27FC236}">
                    <a16:creationId xmlns:a16="http://schemas.microsoft.com/office/drawing/2014/main" id="{8664E9E2-00E8-F5A5-69C8-3BC0C8051CBE}"/>
                  </a:ext>
                </a:extLst>
              </p:cNvPr>
              <p:cNvSpPr txBox="1"/>
              <p:nvPr/>
            </p:nvSpPr>
            <p:spPr>
              <a:xfrm>
                <a:off x="798762" y="4160199"/>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b="1" dirty="0">
                    <a:solidFill>
                      <a:schemeClr val="dk1"/>
                    </a:solidFill>
                    <a:latin typeface="Barlow Semi Condensed"/>
                    <a:ea typeface="Barlow Semi Condensed"/>
                    <a:cs typeface="Barlow Semi Condensed"/>
                    <a:sym typeface="Barlow Semi Condensed"/>
                  </a:rPr>
                  <a:t>Highest no. of confirmed cases</a:t>
                </a:r>
                <a:endParaRPr sz="1200" b="1" dirty="0">
                  <a:solidFill>
                    <a:schemeClr val="dk1"/>
                  </a:solidFill>
                  <a:latin typeface="Barlow Semi Condensed"/>
                  <a:ea typeface="Barlow Semi Condensed"/>
                  <a:cs typeface="Barlow Semi Condensed"/>
                  <a:sym typeface="Barlow Semi Condensed"/>
                </a:endParaRPr>
              </a:p>
            </p:txBody>
          </p:sp>
          <p:sp>
            <p:nvSpPr>
              <p:cNvPr id="640" name="Google Shape;728;p56">
                <a:extLst>
                  <a:ext uri="{FF2B5EF4-FFF2-40B4-BE49-F238E27FC236}">
                    <a16:creationId xmlns:a16="http://schemas.microsoft.com/office/drawing/2014/main" id="{7DAC4C62-FA4A-E30B-9A9D-03FE502FD4AB}"/>
                  </a:ext>
                </a:extLst>
              </p:cNvPr>
              <p:cNvSpPr txBox="1"/>
              <p:nvPr/>
            </p:nvSpPr>
            <p:spPr>
              <a:xfrm>
                <a:off x="801631" y="4401260"/>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b="1" dirty="0">
                    <a:solidFill>
                      <a:schemeClr val="dk1"/>
                    </a:solidFill>
                    <a:latin typeface="Barlow Semi Condensed"/>
                    <a:ea typeface="Barlow Semi Condensed"/>
                    <a:cs typeface="Barlow Semi Condensed"/>
                    <a:sym typeface="Barlow Semi Condensed"/>
                  </a:rPr>
                  <a:t>Lowest no. of deaths</a:t>
                </a:r>
                <a:endParaRPr sz="1200" b="1" dirty="0">
                  <a:solidFill>
                    <a:schemeClr val="dk1"/>
                  </a:solidFill>
                  <a:latin typeface="Barlow Semi Condensed"/>
                  <a:ea typeface="Barlow Semi Condensed"/>
                  <a:cs typeface="Barlow Semi Condensed"/>
                  <a:sym typeface="Barlow Semi Condensed"/>
                </a:endParaRPr>
              </a:p>
            </p:txBody>
          </p:sp>
          <p:sp>
            <p:nvSpPr>
              <p:cNvPr id="642" name="Google Shape;728;p56">
                <a:extLst>
                  <a:ext uri="{FF2B5EF4-FFF2-40B4-BE49-F238E27FC236}">
                    <a16:creationId xmlns:a16="http://schemas.microsoft.com/office/drawing/2014/main" id="{769A7F27-5920-B668-B66B-4E52EEC4B297}"/>
                  </a:ext>
                </a:extLst>
              </p:cNvPr>
              <p:cNvSpPr txBox="1"/>
              <p:nvPr/>
            </p:nvSpPr>
            <p:spPr>
              <a:xfrm>
                <a:off x="775152" y="4638479"/>
                <a:ext cx="2192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b="1" dirty="0">
                    <a:solidFill>
                      <a:schemeClr val="dk1"/>
                    </a:solidFill>
                    <a:latin typeface="Barlow Semi Condensed"/>
                    <a:ea typeface="Barlow Semi Condensed"/>
                    <a:cs typeface="Barlow Semi Condensed"/>
                    <a:sym typeface="Barlow Semi Condensed"/>
                  </a:rPr>
                  <a:t> Highest no. of recovered cases</a:t>
                </a:r>
                <a:endParaRPr sz="1200" b="1" dirty="0">
                  <a:solidFill>
                    <a:schemeClr val="dk1"/>
                  </a:solidFill>
                  <a:latin typeface="Barlow Semi Condensed"/>
                  <a:ea typeface="Barlow Semi Condensed"/>
                  <a:cs typeface="Barlow Semi Condensed"/>
                  <a:sym typeface="Barlow Semi Condensed"/>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idx="2"/>
          </p:nvPr>
        </p:nvSpPr>
        <p:spPr>
          <a:xfrm>
            <a:off x="356455" y="292150"/>
            <a:ext cx="2979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t>Conclusions</a:t>
            </a:r>
            <a:endParaRPr sz="2400" dirty="0"/>
          </a:p>
        </p:txBody>
      </p:sp>
      <p:sp>
        <p:nvSpPr>
          <p:cNvPr id="276" name="Google Shape;276;p39"/>
          <p:cNvSpPr/>
          <p:nvPr/>
        </p:nvSpPr>
        <p:spPr>
          <a:xfrm>
            <a:off x="6273275" y="1518525"/>
            <a:ext cx="2979600" cy="19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5740022" y="985053"/>
            <a:ext cx="861900" cy="86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39"/>
          <p:cNvCxnSpPr/>
          <p:nvPr/>
        </p:nvCxnSpPr>
        <p:spPr>
          <a:xfrm>
            <a:off x="430500" y="994156"/>
            <a:ext cx="4141500" cy="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39"/>
          <p:cNvSpPr/>
          <p:nvPr/>
        </p:nvSpPr>
        <p:spPr>
          <a:xfrm>
            <a:off x="7031225" y="3132126"/>
            <a:ext cx="10074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9"/>
          <p:cNvPicPr preferRelativeResize="0"/>
          <p:nvPr/>
        </p:nvPicPr>
        <p:blipFill>
          <a:blip r:embed="rId3">
            <a:alphaModFix/>
          </a:blip>
          <a:stretch>
            <a:fillRect/>
          </a:stretch>
        </p:blipFill>
        <p:spPr>
          <a:xfrm>
            <a:off x="7031225" y="713050"/>
            <a:ext cx="1541275" cy="1528625"/>
          </a:xfrm>
          <a:prstGeom prst="rect">
            <a:avLst/>
          </a:prstGeom>
          <a:noFill/>
          <a:ln>
            <a:noFill/>
          </a:ln>
        </p:spPr>
      </p:pic>
      <p:pic>
        <p:nvPicPr>
          <p:cNvPr id="282" name="Google Shape;282;p39"/>
          <p:cNvPicPr preferRelativeResize="0"/>
          <p:nvPr/>
        </p:nvPicPr>
        <p:blipFill>
          <a:blip r:embed="rId4">
            <a:alphaModFix/>
          </a:blip>
          <a:stretch>
            <a:fillRect/>
          </a:stretch>
        </p:blipFill>
        <p:spPr>
          <a:xfrm>
            <a:off x="7567000" y="2664423"/>
            <a:ext cx="705850" cy="728678"/>
          </a:xfrm>
          <a:prstGeom prst="rect">
            <a:avLst/>
          </a:prstGeom>
          <a:noFill/>
          <a:ln>
            <a:noFill/>
          </a:ln>
        </p:spPr>
      </p:pic>
      <p:pic>
        <p:nvPicPr>
          <p:cNvPr id="283" name="Google Shape;283;p39"/>
          <p:cNvPicPr preferRelativeResize="0"/>
          <p:nvPr/>
        </p:nvPicPr>
        <p:blipFill>
          <a:blip r:embed="rId5">
            <a:alphaModFix/>
          </a:blip>
          <a:stretch>
            <a:fillRect/>
          </a:stretch>
        </p:blipFill>
        <p:spPr>
          <a:xfrm>
            <a:off x="6273263" y="3725976"/>
            <a:ext cx="1172200" cy="1167301"/>
          </a:xfrm>
          <a:prstGeom prst="rect">
            <a:avLst/>
          </a:prstGeom>
          <a:noFill/>
          <a:ln>
            <a:noFill/>
          </a:ln>
        </p:spPr>
      </p:pic>
      <p:pic>
        <p:nvPicPr>
          <p:cNvPr id="284" name="Google Shape;284;p39"/>
          <p:cNvPicPr preferRelativeResize="0"/>
          <p:nvPr/>
        </p:nvPicPr>
        <p:blipFill>
          <a:blip r:embed="rId4">
            <a:alphaModFix/>
          </a:blip>
          <a:stretch>
            <a:fillRect/>
          </a:stretch>
        </p:blipFill>
        <p:spPr>
          <a:xfrm>
            <a:off x="5273678" y="535000"/>
            <a:ext cx="861900" cy="889758"/>
          </a:xfrm>
          <a:prstGeom prst="rect">
            <a:avLst/>
          </a:prstGeom>
          <a:noFill/>
          <a:ln>
            <a:noFill/>
          </a:ln>
        </p:spPr>
      </p:pic>
      <p:sp>
        <p:nvSpPr>
          <p:cNvPr id="2" name="Google Shape;476;p45">
            <a:extLst>
              <a:ext uri="{FF2B5EF4-FFF2-40B4-BE49-F238E27FC236}">
                <a16:creationId xmlns:a16="http://schemas.microsoft.com/office/drawing/2014/main" id="{9F3FC6E8-4BAF-CA9E-E86B-A8578890D76A}"/>
              </a:ext>
            </a:extLst>
          </p:cNvPr>
          <p:cNvSpPr txBox="1"/>
          <p:nvPr/>
        </p:nvSpPr>
        <p:spPr>
          <a:xfrm>
            <a:off x="356455" y="2571750"/>
            <a:ext cx="5515659" cy="8618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i="1" dirty="0">
                <a:solidFill>
                  <a:schemeClr val="dk1"/>
                </a:solidFill>
                <a:latin typeface="Barlow Semi Condensed" panose="00000506000000000000" pitchFamily="2" charset="0"/>
                <a:ea typeface="Barlow Semi Condensed"/>
                <a:cs typeface="Barlow Semi Condensed"/>
                <a:sym typeface="Barlow Semi Condensed"/>
              </a:rPr>
              <a:t>Temporal Trends: Clear patterns emerge in the total number of deaths and recoveries over time, with notable peaks observed during specific months.</a:t>
            </a:r>
          </a:p>
          <a:p>
            <a:pPr marL="0" lvl="0" indent="0" algn="l" rtl="0">
              <a:spcBef>
                <a:spcPts val="0"/>
              </a:spcBef>
              <a:spcAft>
                <a:spcPts val="0"/>
              </a:spcAft>
              <a:buNone/>
            </a:pPr>
            <a:endParaRPr lang="en-US" b="1" i="1" dirty="0">
              <a:solidFill>
                <a:schemeClr val="dk1"/>
              </a:solidFill>
              <a:latin typeface="Barlow Semi Condensed" panose="00000506000000000000" pitchFamily="2" charset="0"/>
              <a:ea typeface="Barlow Semi Condensed"/>
              <a:cs typeface="Barlow Semi Condensed"/>
              <a:sym typeface="Barlow Semi Condensed"/>
            </a:endParaRPr>
          </a:p>
          <a:p>
            <a:pPr marL="0" lvl="0" indent="0" algn="l" rtl="0">
              <a:spcBef>
                <a:spcPts val="0"/>
              </a:spcBef>
              <a:spcAft>
                <a:spcPts val="0"/>
              </a:spcAft>
              <a:buNone/>
            </a:pPr>
            <a:r>
              <a:rPr lang="en-US" b="1" i="1" dirty="0">
                <a:solidFill>
                  <a:schemeClr val="dk1"/>
                </a:solidFill>
                <a:latin typeface="Barlow Semi Condensed" panose="00000506000000000000" pitchFamily="2" charset="0"/>
                <a:ea typeface="Barlow Semi Condensed"/>
                <a:cs typeface="Barlow Semi Condensed"/>
                <a:sym typeface="Barlow Semi Condensed"/>
              </a:rPr>
              <a:t>Variability and Impact: Variance and standard deviation metrics highlight the variability in mortality and recovery rates, emphasizing the dynamic nature of the pandemic's impact.</a:t>
            </a:r>
          </a:p>
          <a:p>
            <a:pPr marL="0" lvl="0" indent="0" algn="l" rtl="0">
              <a:spcBef>
                <a:spcPts val="0"/>
              </a:spcBef>
              <a:spcAft>
                <a:spcPts val="0"/>
              </a:spcAft>
              <a:buNone/>
            </a:pPr>
            <a:endParaRPr lang="en-US" b="1" i="1" dirty="0">
              <a:solidFill>
                <a:schemeClr val="dk1"/>
              </a:solidFill>
              <a:latin typeface="Barlow Semi Condensed" panose="00000506000000000000" pitchFamily="2" charset="0"/>
              <a:ea typeface="Barlow Semi Condensed"/>
              <a:cs typeface="Barlow Semi Condensed"/>
              <a:sym typeface="Barlow Semi Condensed"/>
            </a:endParaRPr>
          </a:p>
          <a:p>
            <a:pPr marL="0" lvl="0" indent="0" algn="l" rtl="0">
              <a:spcBef>
                <a:spcPts val="0"/>
              </a:spcBef>
              <a:spcAft>
                <a:spcPts val="0"/>
              </a:spcAft>
              <a:buNone/>
            </a:pPr>
            <a:r>
              <a:rPr lang="en-US" b="1" i="1" dirty="0">
                <a:solidFill>
                  <a:schemeClr val="dk1"/>
                </a:solidFill>
                <a:latin typeface="Barlow Semi Condensed" panose="00000506000000000000" pitchFamily="2" charset="0"/>
                <a:ea typeface="Barlow Semi Condensed"/>
                <a:cs typeface="Barlow Semi Condensed"/>
                <a:sym typeface="Barlow Semi Condensed"/>
              </a:rPr>
              <a:t>Public Health Implications: The data underscores the critical role of public health interventions, healthcare capacity, and treatment protocols in mitigating the spread of the virus and supporting recovery efforts.</a:t>
            </a:r>
          </a:p>
          <a:p>
            <a:pPr marL="0" lvl="0" indent="0" algn="l" rtl="0">
              <a:spcBef>
                <a:spcPts val="0"/>
              </a:spcBef>
              <a:spcAft>
                <a:spcPts val="0"/>
              </a:spcAft>
              <a:buNone/>
            </a:pPr>
            <a:endParaRPr lang="en-US" b="1" i="1" dirty="0">
              <a:solidFill>
                <a:schemeClr val="dk1"/>
              </a:solidFill>
              <a:latin typeface="Barlow Semi Condensed" panose="00000506000000000000" pitchFamily="2" charset="0"/>
              <a:ea typeface="Barlow Semi Condensed"/>
              <a:cs typeface="Barlow Semi Condensed"/>
              <a:sym typeface="Barlow Semi Condensed"/>
            </a:endParaRPr>
          </a:p>
          <a:p>
            <a:pPr marL="0" lvl="0" indent="0" algn="l" rtl="0">
              <a:spcBef>
                <a:spcPts val="0"/>
              </a:spcBef>
              <a:spcAft>
                <a:spcPts val="0"/>
              </a:spcAft>
              <a:buNone/>
            </a:pPr>
            <a:r>
              <a:rPr lang="en-US" b="1" i="1" dirty="0">
                <a:solidFill>
                  <a:schemeClr val="dk1"/>
                </a:solidFill>
                <a:latin typeface="Barlow Semi Condensed" panose="00000506000000000000" pitchFamily="2" charset="0"/>
                <a:ea typeface="Barlow Semi Condensed"/>
                <a:cs typeface="Barlow Semi Condensed"/>
                <a:sym typeface="Barlow Semi Condensed"/>
              </a:rPr>
              <a:t>Continued Vigilance: Despite fluctuations in mortality and recovery rates, the persistence of significant case counts and mortality underscores the ongoing need for vigilance, adherence to public health guidelines, and continued efforts in vaccination and healthcare provision.</a:t>
            </a:r>
          </a:p>
        </p:txBody>
      </p:sp>
    </p:spTree>
    <p:extLst>
      <p:ext uri="{BB962C8B-B14F-4D97-AF65-F5344CB8AC3E}">
        <p14:creationId xmlns:p14="http://schemas.microsoft.com/office/powerpoint/2010/main" val="777597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idx="2"/>
          </p:nvPr>
        </p:nvSpPr>
        <p:spPr>
          <a:xfrm>
            <a:off x="1028701" y="1292105"/>
            <a:ext cx="403094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Thank you!</a:t>
            </a:r>
            <a:endParaRPr sz="6000" dirty="0"/>
          </a:p>
        </p:txBody>
      </p:sp>
      <p:sp>
        <p:nvSpPr>
          <p:cNvPr id="275" name="Google Shape;275;p39"/>
          <p:cNvSpPr txBox="1">
            <a:spLocks noGrp="1"/>
          </p:cNvSpPr>
          <p:nvPr>
            <p:ph type="title"/>
          </p:nvPr>
        </p:nvSpPr>
        <p:spPr>
          <a:xfrm>
            <a:off x="-152763" y="2436646"/>
            <a:ext cx="6537126" cy="70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800" b="0" dirty="0"/>
              <a:t>Check out the source code for analysis here:</a:t>
            </a:r>
            <a:br>
              <a:rPr lang="en-IN" sz="1800" b="0" dirty="0"/>
            </a:br>
            <a:r>
              <a:rPr lang="en-IN" sz="1800" b="0" dirty="0">
                <a:hlinkClick r:id="rId3"/>
              </a:rPr>
              <a:t>https://github.com/sennn23/Covid19sql_analysis</a:t>
            </a:r>
            <a:r>
              <a:rPr lang="en-IN" sz="1800" b="0" dirty="0"/>
              <a:t> </a:t>
            </a:r>
            <a:endParaRPr sz="1800" b="0" dirty="0"/>
          </a:p>
        </p:txBody>
      </p:sp>
      <p:sp>
        <p:nvSpPr>
          <p:cNvPr id="276" name="Google Shape;276;p39"/>
          <p:cNvSpPr/>
          <p:nvPr/>
        </p:nvSpPr>
        <p:spPr>
          <a:xfrm>
            <a:off x="6273275" y="1518525"/>
            <a:ext cx="2979600" cy="19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5740022" y="985053"/>
            <a:ext cx="861900" cy="86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39"/>
          <p:cNvCxnSpPr/>
          <p:nvPr/>
        </p:nvCxnSpPr>
        <p:spPr>
          <a:xfrm>
            <a:off x="1028701" y="2241675"/>
            <a:ext cx="4141500" cy="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39"/>
          <p:cNvSpPr/>
          <p:nvPr/>
        </p:nvSpPr>
        <p:spPr>
          <a:xfrm>
            <a:off x="7031225" y="3132126"/>
            <a:ext cx="10074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9"/>
          <p:cNvPicPr preferRelativeResize="0"/>
          <p:nvPr/>
        </p:nvPicPr>
        <p:blipFill>
          <a:blip r:embed="rId4">
            <a:alphaModFix/>
          </a:blip>
          <a:stretch>
            <a:fillRect/>
          </a:stretch>
        </p:blipFill>
        <p:spPr>
          <a:xfrm>
            <a:off x="7031225" y="713050"/>
            <a:ext cx="1541275" cy="1528625"/>
          </a:xfrm>
          <a:prstGeom prst="rect">
            <a:avLst/>
          </a:prstGeom>
          <a:noFill/>
          <a:ln>
            <a:noFill/>
          </a:ln>
        </p:spPr>
      </p:pic>
      <p:pic>
        <p:nvPicPr>
          <p:cNvPr id="282" name="Google Shape;282;p39"/>
          <p:cNvPicPr preferRelativeResize="0"/>
          <p:nvPr/>
        </p:nvPicPr>
        <p:blipFill>
          <a:blip r:embed="rId5">
            <a:alphaModFix/>
          </a:blip>
          <a:stretch>
            <a:fillRect/>
          </a:stretch>
        </p:blipFill>
        <p:spPr>
          <a:xfrm>
            <a:off x="7567000" y="2664423"/>
            <a:ext cx="705850" cy="728678"/>
          </a:xfrm>
          <a:prstGeom prst="rect">
            <a:avLst/>
          </a:prstGeom>
          <a:noFill/>
          <a:ln>
            <a:noFill/>
          </a:ln>
        </p:spPr>
      </p:pic>
      <p:pic>
        <p:nvPicPr>
          <p:cNvPr id="283" name="Google Shape;283;p39"/>
          <p:cNvPicPr preferRelativeResize="0"/>
          <p:nvPr/>
        </p:nvPicPr>
        <p:blipFill>
          <a:blip r:embed="rId6">
            <a:alphaModFix/>
          </a:blip>
          <a:stretch>
            <a:fillRect/>
          </a:stretch>
        </p:blipFill>
        <p:spPr>
          <a:xfrm>
            <a:off x="6273263" y="3725976"/>
            <a:ext cx="1172200" cy="1167301"/>
          </a:xfrm>
          <a:prstGeom prst="rect">
            <a:avLst/>
          </a:prstGeom>
          <a:noFill/>
          <a:ln>
            <a:noFill/>
          </a:ln>
        </p:spPr>
      </p:pic>
      <p:pic>
        <p:nvPicPr>
          <p:cNvPr id="284" name="Google Shape;284;p39"/>
          <p:cNvPicPr preferRelativeResize="0"/>
          <p:nvPr/>
        </p:nvPicPr>
        <p:blipFill>
          <a:blip r:embed="rId5">
            <a:alphaModFix/>
          </a:blip>
          <a:stretch>
            <a:fillRect/>
          </a:stretch>
        </p:blipFill>
        <p:spPr>
          <a:xfrm>
            <a:off x="5273678" y="535000"/>
            <a:ext cx="861900" cy="889758"/>
          </a:xfrm>
          <a:prstGeom prst="rect">
            <a:avLst/>
          </a:prstGeom>
          <a:noFill/>
          <a:ln>
            <a:noFill/>
          </a:ln>
        </p:spPr>
      </p:pic>
    </p:spTree>
    <p:extLst>
      <p:ext uri="{BB962C8B-B14F-4D97-AF65-F5344CB8AC3E}">
        <p14:creationId xmlns:p14="http://schemas.microsoft.com/office/powerpoint/2010/main" val="194402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subTitle" idx="1"/>
          </p:nvPr>
        </p:nvSpPr>
        <p:spPr>
          <a:xfrm>
            <a:off x="720000" y="3193463"/>
            <a:ext cx="4661100" cy="101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CORONA VIRUS pandemic has had a significant impact on public health and has created an urgent need for data-driven insights to understand the spread of the virus.</a:t>
            </a:r>
            <a:endParaRPr dirty="0"/>
          </a:p>
        </p:txBody>
      </p:sp>
      <p:sp>
        <p:nvSpPr>
          <p:cNvPr id="254" name="Google Shape;254;p38"/>
          <p:cNvSpPr txBox="1">
            <a:spLocks noGrp="1"/>
          </p:cNvSpPr>
          <p:nvPr>
            <p:ph type="title"/>
          </p:nvPr>
        </p:nvSpPr>
        <p:spPr>
          <a:xfrm>
            <a:off x="720000" y="2176000"/>
            <a:ext cx="4661100" cy="58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cxnSp>
        <p:nvCxnSpPr>
          <p:cNvPr id="255" name="Google Shape;255;p38"/>
          <p:cNvCxnSpPr/>
          <p:nvPr/>
        </p:nvCxnSpPr>
        <p:spPr>
          <a:xfrm>
            <a:off x="800550" y="1949450"/>
            <a:ext cx="4783200" cy="0"/>
          </a:xfrm>
          <a:prstGeom prst="straightConnector1">
            <a:avLst/>
          </a:prstGeom>
          <a:noFill/>
          <a:ln w="9525" cap="flat" cmpd="sng">
            <a:solidFill>
              <a:schemeClr val="dk1"/>
            </a:solidFill>
            <a:prstDash val="solid"/>
            <a:round/>
            <a:headEnd type="none" w="med" len="med"/>
            <a:tailEnd type="none" w="med" len="med"/>
          </a:ln>
        </p:spPr>
      </p:cxnSp>
      <p:sp>
        <p:nvSpPr>
          <p:cNvPr id="256" name="Google Shape;256;p38"/>
          <p:cNvSpPr/>
          <p:nvPr/>
        </p:nvSpPr>
        <p:spPr>
          <a:xfrm>
            <a:off x="800550" y="930625"/>
            <a:ext cx="628200" cy="628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8"/>
          <p:cNvCxnSpPr/>
          <p:nvPr/>
        </p:nvCxnSpPr>
        <p:spPr>
          <a:xfrm>
            <a:off x="800550" y="2977088"/>
            <a:ext cx="310200" cy="0"/>
          </a:xfrm>
          <a:prstGeom prst="straightConnector1">
            <a:avLst/>
          </a:prstGeom>
          <a:noFill/>
          <a:ln w="28575" cap="flat" cmpd="sng">
            <a:solidFill>
              <a:schemeClr val="dk1"/>
            </a:solidFill>
            <a:prstDash val="solid"/>
            <a:round/>
            <a:headEnd type="none" w="med" len="med"/>
            <a:tailEnd type="none" w="med" len="med"/>
          </a:ln>
        </p:spPr>
      </p:cxnSp>
      <p:sp>
        <p:nvSpPr>
          <p:cNvPr id="258" name="Google Shape;258;p38"/>
          <p:cNvSpPr/>
          <p:nvPr/>
        </p:nvSpPr>
        <p:spPr>
          <a:xfrm rot="-5400000">
            <a:off x="5621374" y="2399025"/>
            <a:ext cx="3980100" cy="1749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8"/>
          <p:cNvSpPr/>
          <p:nvPr/>
        </p:nvSpPr>
        <p:spPr>
          <a:xfrm rot="5400000">
            <a:off x="8295572" y="711475"/>
            <a:ext cx="703800" cy="1142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0" name="Google Shape;260;p38"/>
          <p:cNvPicPr preferRelativeResize="0"/>
          <p:nvPr/>
        </p:nvPicPr>
        <p:blipFill>
          <a:blip r:embed="rId3">
            <a:alphaModFix/>
          </a:blip>
          <a:stretch>
            <a:fillRect/>
          </a:stretch>
        </p:blipFill>
        <p:spPr>
          <a:xfrm>
            <a:off x="6406512" y="3110444"/>
            <a:ext cx="861900" cy="854823"/>
          </a:xfrm>
          <a:prstGeom prst="rect">
            <a:avLst/>
          </a:prstGeom>
          <a:noFill/>
          <a:ln>
            <a:noFill/>
          </a:ln>
        </p:spPr>
      </p:pic>
      <p:pic>
        <p:nvPicPr>
          <p:cNvPr id="261" name="Google Shape;261;p38"/>
          <p:cNvPicPr preferRelativeResize="0"/>
          <p:nvPr/>
        </p:nvPicPr>
        <p:blipFill>
          <a:blip r:embed="rId4">
            <a:alphaModFix/>
          </a:blip>
          <a:stretch>
            <a:fillRect/>
          </a:stretch>
        </p:blipFill>
        <p:spPr>
          <a:xfrm>
            <a:off x="7844201" y="3799925"/>
            <a:ext cx="987481" cy="1019399"/>
          </a:xfrm>
          <a:prstGeom prst="rect">
            <a:avLst/>
          </a:prstGeom>
          <a:noFill/>
          <a:ln>
            <a:noFill/>
          </a:ln>
        </p:spPr>
      </p:pic>
      <p:pic>
        <p:nvPicPr>
          <p:cNvPr id="262" name="Google Shape;262;p38"/>
          <p:cNvPicPr preferRelativeResize="0"/>
          <p:nvPr/>
        </p:nvPicPr>
        <p:blipFill>
          <a:blip r:embed="rId5">
            <a:alphaModFix/>
          </a:blip>
          <a:stretch>
            <a:fillRect/>
          </a:stretch>
        </p:blipFill>
        <p:spPr>
          <a:xfrm>
            <a:off x="6043200" y="720900"/>
            <a:ext cx="1588525" cy="1690809"/>
          </a:xfrm>
          <a:prstGeom prst="rect">
            <a:avLst/>
          </a:prstGeom>
          <a:noFill/>
          <a:ln>
            <a:noFill/>
          </a:ln>
        </p:spPr>
      </p:pic>
      <p:pic>
        <p:nvPicPr>
          <p:cNvPr id="263" name="Google Shape;263;p38"/>
          <p:cNvPicPr preferRelativeResize="0"/>
          <p:nvPr/>
        </p:nvPicPr>
        <p:blipFill>
          <a:blip r:embed="rId3">
            <a:alphaModFix/>
          </a:blip>
          <a:stretch>
            <a:fillRect/>
          </a:stretch>
        </p:blipFill>
        <p:spPr>
          <a:xfrm>
            <a:off x="8169775" y="2460175"/>
            <a:ext cx="518225" cy="514001"/>
          </a:xfrm>
          <a:prstGeom prst="rect">
            <a:avLst/>
          </a:prstGeom>
          <a:noFill/>
          <a:ln>
            <a:noFill/>
          </a:ln>
        </p:spPr>
      </p:pic>
      <p:grpSp>
        <p:nvGrpSpPr>
          <p:cNvPr id="264" name="Google Shape;264;p38"/>
          <p:cNvGrpSpPr/>
          <p:nvPr/>
        </p:nvGrpSpPr>
        <p:grpSpPr>
          <a:xfrm>
            <a:off x="917192" y="1068073"/>
            <a:ext cx="394913" cy="353304"/>
            <a:chOff x="1701275" y="1550725"/>
            <a:chExt cx="370150" cy="331150"/>
          </a:xfrm>
        </p:grpSpPr>
        <p:sp>
          <p:nvSpPr>
            <p:cNvPr id="265" name="Google Shape;265;p38"/>
            <p:cNvSpPr/>
            <p:nvPr/>
          </p:nvSpPr>
          <p:spPr>
            <a:xfrm>
              <a:off x="1701275" y="1550725"/>
              <a:ext cx="370150" cy="331150"/>
            </a:xfrm>
            <a:custGeom>
              <a:avLst/>
              <a:gdLst/>
              <a:ahLst/>
              <a:cxnLst/>
              <a:rect l="l" t="t" r="r" b="b"/>
              <a:pathLst>
                <a:path w="14806" h="13246" extrusionOk="0">
                  <a:moveTo>
                    <a:pt x="8800" y="804"/>
                  </a:moveTo>
                  <a:cubicBezTo>
                    <a:pt x="11007" y="804"/>
                    <a:pt x="13122" y="2507"/>
                    <a:pt x="13122" y="5082"/>
                  </a:cubicBezTo>
                  <a:cubicBezTo>
                    <a:pt x="13122" y="7452"/>
                    <a:pt x="11189" y="9385"/>
                    <a:pt x="8819" y="9385"/>
                  </a:cubicBezTo>
                  <a:cubicBezTo>
                    <a:pt x="5016" y="9385"/>
                    <a:pt x="3083" y="4770"/>
                    <a:pt x="5795" y="2058"/>
                  </a:cubicBezTo>
                  <a:cubicBezTo>
                    <a:pt x="6671" y="1192"/>
                    <a:pt x="7746" y="804"/>
                    <a:pt x="8800" y="804"/>
                  </a:cubicBezTo>
                  <a:close/>
                  <a:moveTo>
                    <a:pt x="3425" y="9291"/>
                  </a:moveTo>
                  <a:lnTo>
                    <a:pt x="4579" y="10476"/>
                  </a:lnTo>
                  <a:lnTo>
                    <a:pt x="3956" y="11099"/>
                  </a:lnTo>
                  <a:lnTo>
                    <a:pt x="2802" y="9915"/>
                  </a:lnTo>
                  <a:lnTo>
                    <a:pt x="3425" y="9291"/>
                  </a:lnTo>
                  <a:close/>
                  <a:moveTo>
                    <a:pt x="2241" y="10476"/>
                  </a:moveTo>
                  <a:lnTo>
                    <a:pt x="3425" y="11630"/>
                  </a:lnTo>
                  <a:lnTo>
                    <a:pt x="2895" y="12191"/>
                  </a:lnTo>
                  <a:cubicBezTo>
                    <a:pt x="2724" y="12347"/>
                    <a:pt x="2506" y="12425"/>
                    <a:pt x="2291" y="12425"/>
                  </a:cubicBezTo>
                  <a:cubicBezTo>
                    <a:pt x="2077" y="12425"/>
                    <a:pt x="1867" y="12347"/>
                    <a:pt x="1711" y="12191"/>
                  </a:cubicBezTo>
                  <a:cubicBezTo>
                    <a:pt x="1399" y="11848"/>
                    <a:pt x="1399" y="11318"/>
                    <a:pt x="1711" y="11006"/>
                  </a:cubicBezTo>
                  <a:lnTo>
                    <a:pt x="2241" y="10476"/>
                  </a:lnTo>
                  <a:close/>
                  <a:moveTo>
                    <a:pt x="8819" y="0"/>
                  </a:moveTo>
                  <a:cubicBezTo>
                    <a:pt x="4486" y="0"/>
                    <a:pt x="2147" y="5082"/>
                    <a:pt x="4984" y="8387"/>
                  </a:cubicBezTo>
                  <a:lnTo>
                    <a:pt x="4298" y="9073"/>
                  </a:lnTo>
                  <a:lnTo>
                    <a:pt x="3425" y="8200"/>
                  </a:lnTo>
                  <a:lnTo>
                    <a:pt x="1149" y="10476"/>
                  </a:lnTo>
                  <a:cubicBezTo>
                    <a:pt x="0" y="11649"/>
                    <a:pt x="1057" y="13245"/>
                    <a:pt x="2287" y="13245"/>
                  </a:cubicBezTo>
                  <a:cubicBezTo>
                    <a:pt x="2659" y="13245"/>
                    <a:pt x="3047" y="13099"/>
                    <a:pt x="3394" y="12752"/>
                  </a:cubicBezTo>
                  <a:lnTo>
                    <a:pt x="5670" y="10445"/>
                  </a:lnTo>
                  <a:lnTo>
                    <a:pt x="4829" y="9603"/>
                  </a:lnTo>
                  <a:lnTo>
                    <a:pt x="5514" y="8917"/>
                  </a:lnTo>
                  <a:cubicBezTo>
                    <a:pt x="6492" y="9759"/>
                    <a:pt x="7666" y="10152"/>
                    <a:pt x="8820" y="10152"/>
                  </a:cubicBezTo>
                  <a:cubicBezTo>
                    <a:pt x="10831" y="10152"/>
                    <a:pt x="12786" y="8959"/>
                    <a:pt x="13558" y="6859"/>
                  </a:cubicBezTo>
                  <a:cubicBezTo>
                    <a:pt x="14806" y="3523"/>
                    <a:pt x="12342" y="31"/>
                    <a:pt x="8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p:nvPr/>
          </p:nvSpPr>
          <p:spPr>
            <a:xfrm>
              <a:off x="1844575" y="1646575"/>
              <a:ext cx="107600" cy="107600"/>
            </a:xfrm>
            <a:custGeom>
              <a:avLst/>
              <a:gdLst/>
              <a:ahLst/>
              <a:cxnLst/>
              <a:rect l="l" t="t" r="r" b="b"/>
              <a:pathLst>
                <a:path w="4304" h="4304" extrusionOk="0">
                  <a:moveTo>
                    <a:pt x="2121" y="999"/>
                  </a:moveTo>
                  <a:cubicBezTo>
                    <a:pt x="2370" y="1155"/>
                    <a:pt x="2651" y="1279"/>
                    <a:pt x="2963" y="1310"/>
                  </a:cubicBezTo>
                  <a:cubicBezTo>
                    <a:pt x="2994" y="1622"/>
                    <a:pt x="3119" y="1903"/>
                    <a:pt x="3306" y="2152"/>
                  </a:cubicBezTo>
                  <a:cubicBezTo>
                    <a:pt x="3119" y="2402"/>
                    <a:pt x="2994" y="2682"/>
                    <a:pt x="2963" y="2963"/>
                  </a:cubicBezTo>
                  <a:cubicBezTo>
                    <a:pt x="2651" y="3025"/>
                    <a:pt x="2370" y="3119"/>
                    <a:pt x="2121" y="3306"/>
                  </a:cubicBezTo>
                  <a:cubicBezTo>
                    <a:pt x="1903" y="3119"/>
                    <a:pt x="1591" y="3025"/>
                    <a:pt x="1310" y="2963"/>
                  </a:cubicBezTo>
                  <a:cubicBezTo>
                    <a:pt x="1279" y="2682"/>
                    <a:pt x="1154" y="2402"/>
                    <a:pt x="967" y="2152"/>
                  </a:cubicBezTo>
                  <a:cubicBezTo>
                    <a:pt x="1154" y="1903"/>
                    <a:pt x="1279" y="1622"/>
                    <a:pt x="1310" y="1310"/>
                  </a:cubicBezTo>
                  <a:cubicBezTo>
                    <a:pt x="1591" y="1279"/>
                    <a:pt x="1903" y="1155"/>
                    <a:pt x="2121" y="999"/>
                  </a:cubicBezTo>
                  <a:close/>
                  <a:moveTo>
                    <a:pt x="2152" y="1"/>
                  </a:moveTo>
                  <a:lnTo>
                    <a:pt x="1684" y="375"/>
                  </a:lnTo>
                  <a:cubicBezTo>
                    <a:pt x="1528" y="469"/>
                    <a:pt x="1373" y="531"/>
                    <a:pt x="1217" y="562"/>
                  </a:cubicBezTo>
                  <a:lnTo>
                    <a:pt x="624" y="625"/>
                  </a:lnTo>
                  <a:lnTo>
                    <a:pt x="562" y="1217"/>
                  </a:lnTo>
                  <a:cubicBezTo>
                    <a:pt x="531" y="1404"/>
                    <a:pt x="468" y="1560"/>
                    <a:pt x="375" y="1685"/>
                  </a:cubicBezTo>
                  <a:lnTo>
                    <a:pt x="1" y="2152"/>
                  </a:lnTo>
                  <a:lnTo>
                    <a:pt x="375" y="2620"/>
                  </a:lnTo>
                  <a:cubicBezTo>
                    <a:pt x="468" y="2745"/>
                    <a:pt x="531" y="2901"/>
                    <a:pt x="562" y="3088"/>
                  </a:cubicBezTo>
                  <a:lnTo>
                    <a:pt x="624" y="3680"/>
                  </a:lnTo>
                  <a:lnTo>
                    <a:pt x="1217" y="3742"/>
                  </a:lnTo>
                  <a:cubicBezTo>
                    <a:pt x="1373" y="3774"/>
                    <a:pt x="1528" y="3836"/>
                    <a:pt x="1684" y="3929"/>
                  </a:cubicBezTo>
                  <a:lnTo>
                    <a:pt x="2152" y="4304"/>
                  </a:lnTo>
                  <a:lnTo>
                    <a:pt x="2620" y="3929"/>
                  </a:lnTo>
                  <a:cubicBezTo>
                    <a:pt x="2744" y="3836"/>
                    <a:pt x="2900" y="3774"/>
                    <a:pt x="3056" y="3742"/>
                  </a:cubicBezTo>
                  <a:lnTo>
                    <a:pt x="3649" y="3680"/>
                  </a:lnTo>
                  <a:lnTo>
                    <a:pt x="3742" y="3088"/>
                  </a:lnTo>
                  <a:cubicBezTo>
                    <a:pt x="3742" y="2901"/>
                    <a:pt x="3804" y="2745"/>
                    <a:pt x="3929" y="2620"/>
                  </a:cubicBezTo>
                  <a:lnTo>
                    <a:pt x="4303" y="2152"/>
                  </a:lnTo>
                  <a:lnTo>
                    <a:pt x="3929" y="1685"/>
                  </a:lnTo>
                  <a:cubicBezTo>
                    <a:pt x="3804" y="1560"/>
                    <a:pt x="3742" y="1404"/>
                    <a:pt x="3742" y="1217"/>
                  </a:cubicBezTo>
                  <a:lnTo>
                    <a:pt x="3649" y="625"/>
                  </a:lnTo>
                  <a:lnTo>
                    <a:pt x="3056" y="562"/>
                  </a:lnTo>
                  <a:cubicBezTo>
                    <a:pt x="2900" y="531"/>
                    <a:pt x="2744" y="469"/>
                    <a:pt x="2620" y="375"/>
                  </a:cubicBezTo>
                  <a:lnTo>
                    <a:pt x="2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8"/>
            <p:cNvSpPr/>
            <p:nvPr/>
          </p:nvSpPr>
          <p:spPr>
            <a:xfrm>
              <a:off x="1940450" y="1612300"/>
              <a:ext cx="19525" cy="19500"/>
            </a:xfrm>
            <a:custGeom>
              <a:avLst/>
              <a:gdLst/>
              <a:ahLst/>
              <a:cxnLst/>
              <a:rect l="l" t="t" r="r" b="b"/>
              <a:pathLst>
                <a:path w="781" h="780" extrusionOk="0">
                  <a:moveTo>
                    <a:pt x="1" y="0"/>
                  </a:moveTo>
                  <a:lnTo>
                    <a:pt x="1" y="780"/>
                  </a:lnTo>
                  <a:lnTo>
                    <a:pt x="780" y="780"/>
                  </a:lnTo>
                  <a:lnTo>
                    <a:pt x="7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1966175" y="1652050"/>
              <a:ext cx="27300" cy="27300"/>
            </a:xfrm>
            <a:custGeom>
              <a:avLst/>
              <a:gdLst/>
              <a:ahLst/>
              <a:cxnLst/>
              <a:rect l="l" t="t" r="r" b="b"/>
              <a:pathLst>
                <a:path w="1092" h="1092" extrusionOk="0">
                  <a:moveTo>
                    <a:pt x="562" y="0"/>
                  </a:moveTo>
                  <a:lnTo>
                    <a:pt x="1" y="530"/>
                  </a:lnTo>
                  <a:lnTo>
                    <a:pt x="562" y="1091"/>
                  </a:lnTo>
                  <a:lnTo>
                    <a:pt x="1092" y="530"/>
                  </a:lnTo>
                  <a:lnTo>
                    <a:pt x="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0"/>
          <p:cNvPicPr preferRelativeResize="0"/>
          <p:nvPr/>
        </p:nvPicPr>
        <p:blipFill rotWithShape="1">
          <a:blip r:embed="rId3">
            <a:alphaModFix/>
          </a:blip>
          <a:srcRect l="17053"/>
          <a:stretch/>
        </p:blipFill>
        <p:spPr>
          <a:xfrm>
            <a:off x="5954100" y="1668875"/>
            <a:ext cx="2763075" cy="2217001"/>
          </a:xfrm>
          <a:prstGeom prst="rect">
            <a:avLst/>
          </a:prstGeom>
          <a:noFill/>
          <a:ln w="9525" cap="flat" cmpd="sng">
            <a:solidFill>
              <a:schemeClr val="dk1"/>
            </a:solidFill>
            <a:prstDash val="solid"/>
            <a:round/>
            <a:headEnd type="none" w="sm" len="sm"/>
            <a:tailEnd type="none" w="sm" len="sm"/>
          </a:ln>
        </p:spPr>
      </p:pic>
      <p:sp>
        <p:nvSpPr>
          <p:cNvPr id="290" name="Google Shape;290;p40"/>
          <p:cNvSpPr txBox="1">
            <a:spLocks noGrp="1"/>
          </p:cNvSpPr>
          <p:nvPr>
            <p:ph type="title"/>
          </p:nvPr>
        </p:nvSpPr>
        <p:spPr>
          <a:xfrm>
            <a:off x="720000" y="1226238"/>
            <a:ext cx="509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WHAT YOU NEED TO KNOW!</a:t>
            </a:r>
            <a:endParaRPr dirty="0"/>
          </a:p>
        </p:txBody>
      </p:sp>
      <p:sp>
        <p:nvSpPr>
          <p:cNvPr id="291" name="Google Shape;291;p40"/>
          <p:cNvSpPr txBox="1">
            <a:spLocks noGrp="1"/>
          </p:cNvSpPr>
          <p:nvPr>
            <p:ph type="body" idx="1"/>
          </p:nvPr>
        </p:nvSpPr>
        <p:spPr>
          <a:xfrm>
            <a:off x="715100" y="2199997"/>
            <a:ext cx="4253400" cy="188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Structure:</a:t>
            </a:r>
          </a:p>
          <a:p>
            <a:pPr marL="0" lvl="0" indent="0" algn="l" rtl="0">
              <a:spcBef>
                <a:spcPts val="0"/>
              </a:spcBef>
              <a:spcAft>
                <a:spcPts val="0"/>
              </a:spcAft>
              <a:buNone/>
            </a:pPr>
            <a:r>
              <a:rPr lang="en-US" dirty="0">
                <a:solidFill>
                  <a:schemeClr val="dk1"/>
                </a:solidFill>
              </a:rPr>
              <a:t>Stored in the "virus" database, in the </a:t>
            </a:r>
            <a:r>
              <a:rPr lang="en-US" dirty="0" err="1">
                <a:solidFill>
                  <a:schemeClr val="dk1"/>
                </a:solidFill>
              </a:rPr>
              <a:t>Coviddata</a:t>
            </a:r>
            <a:r>
              <a:rPr lang="en-US" dirty="0">
                <a:solidFill>
                  <a:schemeClr val="dk1"/>
                </a:solidFill>
              </a:rPr>
              <a:t> table, it covers confirmed cases, deaths, and recoveries, providing insights into geographical and temporal trends.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Key Metrics: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Confirmed Cases: Reflects virus prevalence.</a:t>
            </a:r>
          </a:p>
          <a:p>
            <a:pPr marL="0" lvl="0" indent="0" algn="l" rtl="0">
              <a:spcBef>
                <a:spcPts val="0"/>
              </a:spcBef>
              <a:spcAft>
                <a:spcPts val="0"/>
              </a:spcAft>
              <a:buNone/>
            </a:pPr>
            <a:r>
              <a:rPr lang="en-US" dirty="0">
                <a:solidFill>
                  <a:schemeClr val="dk1"/>
                </a:solidFill>
              </a:rPr>
              <a:t>Deaths: Documents mortality.</a:t>
            </a:r>
          </a:p>
          <a:p>
            <a:pPr marL="0" lvl="0" indent="0" algn="l" rtl="0">
              <a:spcBef>
                <a:spcPts val="0"/>
              </a:spcBef>
              <a:spcAft>
                <a:spcPts val="0"/>
              </a:spcAft>
              <a:buNone/>
            </a:pPr>
            <a:r>
              <a:rPr lang="en-US" dirty="0">
                <a:solidFill>
                  <a:schemeClr val="dk1"/>
                </a:solidFill>
              </a:rPr>
              <a:t>Recoveries: Signifies resilience.</a:t>
            </a:r>
            <a:endParaRPr lang="en-IN" dirty="0">
              <a:solidFill>
                <a:schemeClr val="dk1"/>
              </a:solidFill>
            </a:endParaRPr>
          </a:p>
        </p:txBody>
      </p:sp>
      <p:cxnSp>
        <p:nvCxnSpPr>
          <p:cNvPr id="292" name="Google Shape;292;p40"/>
          <p:cNvCxnSpPr/>
          <p:nvPr/>
        </p:nvCxnSpPr>
        <p:spPr>
          <a:xfrm>
            <a:off x="827000" y="2034525"/>
            <a:ext cx="310200" cy="0"/>
          </a:xfrm>
          <a:prstGeom prst="straightConnector1">
            <a:avLst/>
          </a:prstGeom>
          <a:noFill/>
          <a:ln w="28575" cap="flat" cmpd="sng">
            <a:solidFill>
              <a:schemeClr val="dk1"/>
            </a:solidFill>
            <a:prstDash val="solid"/>
            <a:round/>
            <a:headEnd type="none" w="med" len="med"/>
            <a:tailEnd type="none" w="med" len="med"/>
          </a:ln>
        </p:spPr>
      </p:cxnSp>
      <p:cxnSp>
        <p:nvCxnSpPr>
          <p:cNvPr id="293" name="Google Shape;293;p40"/>
          <p:cNvCxnSpPr/>
          <p:nvPr/>
        </p:nvCxnSpPr>
        <p:spPr>
          <a:xfrm>
            <a:off x="827000" y="1053800"/>
            <a:ext cx="4806900" cy="0"/>
          </a:xfrm>
          <a:prstGeom prst="straightConnector1">
            <a:avLst/>
          </a:prstGeom>
          <a:noFill/>
          <a:ln w="9525" cap="flat" cmpd="sng">
            <a:solidFill>
              <a:schemeClr val="dk1"/>
            </a:solidFill>
            <a:prstDash val="solid"/>
            <a:round/>
            <a:headEnd type="none" w="med" len="med"/>
            <a:tailEnd type="none" w="med" len="med"/>
          </a:ln>
        </p:spPr>
      </p:cxnSp>
      <p:sp>
        <p:nvSpPr>
          <p:cNvPr id="294" name="Google Shape;294;p40"/>
          <p:cNvSpPr/>
          <p:nvPr/>
        </p:nvSpPr>
        <p:spPr>
          <a:xfrm>
            <a:off x="6394350" y="-78375"/>
            <a:ext cx="770400" cy="211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rot="5400000">
            <a:off x="8418925" y="3464325"/>
            <a:ext cx="826800" cy="806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 name="Google Shape;296;p40"/>
          <p:cNvPicPr preferRelativeResize="0"/>
          <p:nvPr/>
        </p:nvPicPr>
        <p:blipFill>
          <a:blip r:embed="rId4">
            <a:alphaModFix/>
          </a:blip>
          <a:stretch>
            <a:fillRect/>
          </a:stretch>
        </p:blipFill>
        <p:spPr>
          <a:xfrm>
            <a:off x="8151517" y="4089703"/>
            <a:ext cx="554758" cy="572700"/>
          </a:xfrm>
          <a:prstGeom prst="rect">
            <a:avLst/>
          </a:prstGeom>
          <a:noFill/>
          <a:ln>
            <a:noFill/>
          </a:ln>
        </p:spPr>
      </p:pic>
      <p:pic>
        <p:nvPicPr>
          <p:cNvPr id="297" name="Google Shape;297;p40"/>
          <p:cNvPicPr preferRelativeResize="0"/>
          <p:nvPr/>
        </p:nvPicPr>
        <p:blipFill>
          <a:blip r:embed="rId5">
            <a:alphaModFix/>
          </a:blip>
          <a:stretch>
            <a:fillRect/>
          </a:stretch>
        </p:blipFill>
        <p:spPr>
          <a:xfrm>
            <a:off x="6950424" y="475375"/>
            <a:ext cx="830281" cy="82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idx="2"/>
          </p:nvPr>
        </p:nvSpPr>
        <p:spPr>
          <a:xfrm>
            <a:off x="1028702" y="1292105"/>
            <a:ext cx="1857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74" name="Google Shape;274;p39"/>
          <p:cNvSpPr txBox="1">
            <a:spLocks noGrp="1"/>
          </p:cNvSpPr>
          <p:nvPr>
            <p:ph type="subTitle" idx="1"/>
          </p:nvPr>
        </p:nvSpPr>
        <p:spPr>
          <a:xfrm>
            <a:off x="908338" y="3273950"/>
            <a:ext cx="43653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75" name="Google Shape;275;p39"/>
          <p:cNvSpPr txBox="1">
            <a:spLocks noGrp="1"/>
          </p:cNvSpPr>
          <p:nvPr>
            <p:ph type="title"/>
          </p:nvPr>
        </p:nvSpPr>
        <p:spPr>
          <a:xfrm>
            <a:off x="908338" y="2571050"/>
            <a:ext cx="4365300" cy="70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CLEANING</a:t>
            </a:r>
            <a:endParaRPr dirty="0"/>
          </a:p>
        </p:txBody>
      </p:sp>
      <p:sp>
        <p:nvSpPr>
          <p:cNvPr id="276" name="Google Shape;276;p39"/>
          <p:cNvSpPr/>
          <p:nvPr/>
        </p:nvSpPr>
        <p:spPr>
          <a:xfrm>
            <a:off x="6273275" y="1518525"/>
            <a:ext cx="2979600" cy="19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5740022" y="985053"/>
            <a:ext cx="861900" cy="86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39"/>
          <p:cNvCxnSpPr/>
          <p:nvPr/>
        </p:nvCxnSpPr>
        <p:spPr>
          <a:xfrm>
            <a:off x="1132175" y="3851400"/>
            <a:ext cx="310200" cy="0"/>
          </a:xfrm>
          <a:prstGeom prst="straightConnector1">
            <a:avLst/>
          </a:prstGeom>
          <a:noFill/>
          <a:ln w="28575" cap="flat" cmpd="sng">
            <a:solidFill>
              <a:schemeClr val="dk1"/>
            </a:solidFill>
            <a:prstDash val="solid"/>
            <a:round/>
            <a:headEnd type="none" w="med" len="med"/>
            <a:tailEnd type="none" w="med" len="med"/>
          </a:ln>
        </p:spPr>
      </p:cxnSp>
      <p:cxnSp>
        <p:nvCxnSpPr>
          <p:cNvPr id="279" name="Google Shape;279;p39"/>
          <p:cNvCxnSpPr/>
          <p:nvPr/>
        </p:nvCxnSpPr>
        <p:spPr>
          <a:xfrm>
            <a:off x="1132175" y="2430375"/>
            <a:ext cx="4141500" cy="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39"/>
          <p:cNvSpPr/>
          <p:nvPr/>
        </p:nvSpPr>
        <p:spPr>
          <a:xfrm>
            <a:off x="7031225" y="3132126"/>
            <a:ext cx="10074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9"/>
          <p:cNvPicPr preferRelativeResize="0"/>
          <p:nvPr/>
        </p:nvPicPr>
        <p:blipFill>
          <a:blip r:embed="rId3">
            <a:alphaModFix/>
          </a:blip>
          <a:stretch>
            <a:fillRect/>
          </a:stretch>
        </p:blipFill>
        <p:spPr>
          <a:xfrm>
            <a:off x="7031225" y="713050"/>
            <a:ext cx="1541275" cy="1528625"/>
          </a:xfrm>
          <a:prstGeom prst="rect">
            <a:avLst/>
          </a:prstGeom>
          <a:noFill/>
          <a:ln>
            <a:noFill/>
          </a:ln>
        </p:spPr>
      </p:pic>
      <p:pic>
        <p:nvPicPr>
          <p:cNvPr id="282" name="Google Shape;282;p39"/>
          <p:cNvPicPr preferRelativeResize="0"/>
          <p:nvPr/>
        </p:nvPicPr>
        <p:blipFill>
          <a:blip r:embed="rId4">
            <a:alphaModFix/>
          </a:blip>
          <a:stretch>
            <a:fillRect/>
          </a:stretch>
        </p:blipFill>
        <p:spPr>
          <a:xfrm>
            <a:off x="7567000" y="2664423"/>
            <a:ext cx="705850" cy="728678"/>
          </a:xfrm>
          <a:prstGeom prst="rect">
            <a:avLst/>
          </a:prstGeom>
          <a:noFill/>
          <a:ln>
            <a:noFill/>
          </a:ln>
        </p:spPr>
      </p:pic>
      <p:pic>
        <p:nvPicPr>
          <p:cNvPr id="283" name="Google Shape;283;p39"/>
          <p:cNvPicPr preferRelativeResize="0"/>
          <p:nvPr/>
        </p:nvPicPr>
        <p:blipFill>
          <a:blip r:embed="rId5">
            <a:alphaModFix/>
          </a:blip>
          <a:stretch>
            <a:fillRect/>
          </a:stretch>
        </p:blipFill>
        <p:spPr>
          <a:xfrm>
            <a:off x="6273263" y="3725976"/>
            <a:ext cx="1172200" cy="1167301"/>
          </a:xfrm>
          <a:prstGeom prst="rect">
            <a:avLst/>
          </a:prstGeom>
          <a:noFill/>
          <a:ln>
            <a:noFill/>
          </a:ln>
        </p:spPr>
      </p:pic>
      <p:pic>
        <p:nvPicPr>
          <p:cNvPr id="284" name="Google Shape;284;p39"/>
          <p:cNvPicPr preferRelativeResize="0"/>
          <p:nvPr/>
        </p:nvPicPr>
        <p:blipFill>
          <a:blip r:embed="rId4">
            <a:alphaModFix/>
          </a:blip>
          <a:stretch>
            <a:fillRect/>
          </a:stretch>
        </p:blipFill>
        <p:spPr>
          <a:xfrm>
            <a:off x="5273678" y="535000"/>
            <a:ext cx="861900" cy="8897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HOW WAS IT DONE?</a:t>
            </a:r>
            <a:endParaRPr dirty="0"/>
          </a:p>
        </p:txBody>
      </p:sp>
      <p:sp>
        <p:nvSpPr>
          <p:cNvPr id="634" name="Google Shape;634;p54"/>
          <p:cNvSpPr txBox="1">
            <a:spLocks noGrp="1"/>
          </p:cNvSpPr>
          <p:nvPr>
            <p:ph type="subTitle" idx="2"/>
          </p:nvPr>
        </p:nvSpPr>
        <p:spPr>
          <a:xfrm>
            <a:off x="720000" y="1114157"/>
            <a:ext cx="6103003"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 addressed missing values in the dataset by updating them to 0.</a:t>
            </a:r>
            <a:endParaRPr dirty="0"/>
          </a:p>
        </p:txBody>
      </p:sp>
      <p:sp>
        <p:nvSpPr>
          <p:cNvPr id="635" name="Google Shape;635;p54"/>
          <p:cNvSpPr txBox="1">
            <a:spLocks noGrp="1"/>
          </p:cNvSpPr>
          <p:nvPr>
            <p:ph type="subTitle" idx="3"/>
          </p:nvPr>
        </p:nvSpPr>
        <p:spPr>
          <a:xfrm>
            <a:off x="772194" y="2402891"/>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SELECT *FROM </a:t>
            </a:r>
            <a:r>
              <a:rPr lang="en-US" dirty="0" err="1"/>
              <a:t>CovidData</a:t>
            </a:r>
            <a:r>
              <a:rPr lang="en-US" dirty="0"/>
              <a:t> WHERE Confirmed IS NULL OR Deaths IS NULL OR Recovered IS NULL;</a:t>
            </a:r>
            <a:endParaRPr dirty="0"/>
          </a:p>
        </p:txBody>
      </p:sp>
      <p:sp>
        <p:nvSpPr>
          <p:cNvPr id="637" name="Google Shape;637;p54"/>
          <p:cNvSpPr txBox="1">
            <a:spLocks noGrp="1"/>
          </p:cNvSpPr>
          <p:nvPr>
            <p:ph type="subTitle" idx="5"/>
          </p:nvPr>
        </p:nvSpPr>
        <p:spPr>
          <a:xfrm>
            <a:off x="4457124" y="3906125"/>
            <a:ext cx="3557400" cy="3682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UPDATE </a:t>
            </a:r>
            <a:r>
              <a:rPr lang="en-US" dirty="0" err="1"/>
              <a:t>CovidData</a:t>
            </a:r>
            <a:r>
              <a:rPr lang="en-US" dirty="0"/>
              <a:t> SET Confirmed = CASE WHEN Confirmed IS NULL THEN 0 ELSE Confirmed END,    Deaths = CASE WHEN Deaths IS NULL THEN 0 ELSE Deaths END,    Recovered = CASE WHEN Recovered IS NULL THEN 0 ELSE Recovered END;</a:t>
            </a:r>
            <a:endParaRPr dirty="0"/>
          </a:p>
        </p:txBody>
      </p:sp>
      <p:sp>
        <p:nvSpPr>
          <p:cNvPr id="639" name="Google Shape;639;p54"/>
          <p:cNvSpPr txBox="1">
            <a:spLocks noGrp="1"/>
          </p:cNvSpPr>
          <p:nvPr>
            <p:ph type="subTitle" idx="7"/>
          </p:nvPr>
        </p:nvSpPr>
        <p:spPr>
          <a:xfrm>
            <a:off x="772854" y="1620303"/>
            <a:ext cx="3557400" cy="3642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TO CHECK NULL VALUES</a:t>
            </a:r>
            <a:endParaRPr dirty="0"/>
          </a:p>
        </p:txBody>
      </p:sp>
      <p:sp>
        <p:nvSpPr>
          <p:cNvPr id="640" name="Google Shape;640;p54"/>
          <p:cNvSpPr txBox="1">
            <a:spLocks noGrp="1"/>
          </p:cNvSpPr>
          <p:nvPr>
            <p:ph type="subTitle" idx="8"/>
          </p:nvPr>
        </p:nvSpPr>
        <p:spPr>
          <a:xfrm>
            <a:off x="4457124" y="2727776"/>
            <a:ext cx="3557400" cy="4526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TO UPDATE THEM</a:t>
            </a:r>
            <a:endParaRPr dirty="0"/>
          </a:p>
        </p:txBody>
      </p:sp>
      <p:cxnSp>
        <p:nvCxnSpPr>
          <p:cNvPr id="642" name="Google Shape;642;p54"/>
          <p:cNvCxnSpPr>
            <a:cxnSpLocks/>
          </p:cNvCxnSpPr>
          <p:nvPr/>
        </p:nvCxnSpPr>
        <p:spPr>
          <a:xfrm>
            <a:off x="4572000" y="3209129"/>
            <a:ext cx="2199708" cy="0"/>
          </a:xfrm>
          <a:prstGeom prst="straightConnector1">
            <a:avLst/>
          </a:prstGeom>
          <a:noFill/>
          <a:ln w="28575" cap="flat" cmpd="sng">
            <a:solidFill>
              <a:schemeClr val="dk1"/>
            </a:solidFill>
            <a:prstDash val="solid"/>
            <a:round/>
            <a:headEnd type="none" w="med" len="med"/>
            <a:tailEnd type="none" w="med" len="med"/>
          </a:ln>
        </p:spPr>
      </p:cxnSp>
      <p:cxnSp>
        <p:nvCxnSpPr>
          <p:cNvPr id="644" name="Google Shape;644;p54"/>
          <p:cNvCxnSpPr>
            <a:cxnSpLocks/>
          </p:cNvCxnSpPr>
          <p:nvPr/>
        </p:nvCxnSpPr>
        <p:spPr>
          <a:xfrm flipH="1">
            <a:off x="913164" y="2013157"/>
            <a:ext cx="2885244" cy="0"/>
          </a:xfrm>
          <a:prstGeom prst="straightConnector1">
            <a:avLst/>
          </a:prstGeom>
          <a:noFill/>
          <a:ln w="28575" cap="flat" cmpd="sng">
            <a:solidFill>
              <a:schemeClr val="dk1"/>
            </a:solidFill>
            <a:prstDash val="solid"/>
            <a:round/>
            <a:headEnd type="none" w="med" len="med"/>
            <a:tailEnd type="none" w="med" len="med"/>
          </a:ln>
        </p:spPr>
      </p:cxnSp>
      <p:sp>
        <p:nvSpPr>
          <p:cNvPr id="645" name="Google Shape;645;p54"/>
          <p:cNvSpPr/>
          <p:nvPr/>
        </p:nvSpPr>
        <p:spPr>
          <a:xfrm rot="5400000">
            <a:off x="8203148" y="335150"/>
            <a:ext cx="703800" cy="141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4"/>
          <p:cNvSpPr/>
          <p:nvPr/>
        </p:nvSpPr>
        <p:spPr>
          <a:xfrm>
            <a:off x="8614400" y="1010825"/>
            <a:ext cx="633300" cy="289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7" name="Google Shape;647;p54"/>
          <p:cNvPicPr preferRelativeResize="0"/>
          <p:nvPr/>
        </p:nvPicPr>
        <p:blipFill>
          <a:blip r:embed="rId3">
            <a:alphaModFix/>
          </a:blip>
          <a:stretch>
            <a:fillRect/>
          </a:stretch>
        </p:blipFill>
        <p:spPr>
          <a:xfrm rot="5400000" flipH="1">
            <a:off x="7835813" y="3705113"/>
            <a:ext cx="1174174" cy="996200"/>
          </a:xfrm>
          <a:prstGeom prst="rect">
            <a:avLst/>
          </a:prstGeom>
          <a:noFill/>
          <a:ln>
            <a:noFill/>
          </a:ln>
        </p:spPr>
      </p:pic>
      <p:pic>
        <p:nvPicPr>
          <p:cNvPr id="648" name="Google Shape;648;p54"/>
          <p:cNvPicPr preferRelativeResize="0"/>
          <p:nvPr/>
        </p:nvPicPr>
        <p:blipFill>
          <a:blip r:embed="rId4">
            <a:alphaModFix/>
          </a:blip>
          <a:stretch>
            <a:fillRect/>
          </a:stretch>
        </p:blipFill>
        <p:spPr>
          <a:xfrm>
            <a:off x="7453194" y="873149"/>
            <a:ext cx="706756" cy="70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idx="2"/>
          </p:nvPr>
        </p:nvSpPr>
        <p:spPr>
          <a:xfrm>
            <a:off x="1028702" y="1292105"/>
            <a:ext cx="1857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74" name="Google Shape;274;p39"/>
          <p:cNvSpPr txBox="1">
            <a:spLocks noGrp="1"/>
          </p:cNvSpPr>
          <p:nvPr>
            <p:ph type="subTitle" idx="1"/>
          </p:nvPr>
        </p:nvSpPr>
        <p:spPr>
          <a:xfrm>
            <a:off x="908338" y="3273950"/>
            <a:ext cx="43653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75" name="Google Shape;275;p39"/>
          <p:cNvSpPr txBox="1">
            <a:spLocks noGrp="1"/>
          </p:cNvSpPr>
          <p:nvPr>
            <p:ph type="title"/>
          </p:nvPr>
        </p:nvSpPr>
        <p:spPr>
          <a:xfrm>
            <a:off x="908338" y="2571050"/>
            <a:ext cx="4365300" cy="70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STATISTICS</a:t>
            </a:r>
            <a:endParaRPr dirty="0"/>
          </a:p>
        </p:txBody>
      </p:sp>
      <p:sp>
        <p:nvSpPr>
          <p:cNvPr id="276" name="Google Shape;276;p39"/>
          <p:cNvSpPr/>
          <p:nvPr/>
        </p:nvSpPr>
        <p:spPr>
          <a:xfrm>
            <a:off x="6273275" y="1518525"/>
            <a:ext cx="2979600" cy="19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5740022" y="985053"/>
            <a:ext cx="861900" cy="86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39"/>
          <p:cNvCxnSpPr/>
          <p:nvPr/>
        </p:nvCxnSpPr>
        <p:spPr>
          <a:xfrm>
            <a:off x="1132175" y="3851400"/>
            <a:ext cx="310200" cy="0"/>
          </a:xfrm>
          <a:prstGeom prst="straightConnector1">
            <a:avLst/>
          </a:prstGeom>
          <a:noFill/>
          <a:ln w="28575" cap="flat" cmpd="sng">
            <a:solidFill>
              <a:schemeClr val="dk1"/>
            </a:solidFill>
            <a:prstDash val="solid"/>
            <a:round/>
            <a:headEnd type="none" w="med" len="med"/>
            <a:tailEnd type="none" w="med" len="med"/>
          </a:ln>
        </p:spPr>
      </p:cxnSp>
      <p:cxnSp>
        <p:nvCxnSpPr>
          <p:cNvPr id="279" name="Google Shape;279;p39"/>
          <p:cNvCxnSpPr/>
          <p:nvPr/>
        </p:nvCxnSpPr>
        <p:spPr>
          <a:xfrm>
            <a:off x="1132175" y="2430375"/>
            <a:ext cx="4141500" cy="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39"/>
          <p:cNvSpPr/>
          <p:nvPr/>
        </p:nvSpPr>
        <p:spPr>
          <a:xfrm>
            <a:off x="7031225" y="3132126"/>
            <a:ext cx="10074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9"/>
          <p:cNvPicPr preferRelativeResize="0"/>
          <p:nvPr/>
        </p:nvPicPr>
        <p:blipFill>
          <a:blip r:embed="rId3">
            <a:alphaModFix/>
          </a:blip>
          <a:stretch>
            <a:fillRect/>
          </a:stretch>
        </p:blipFill>
        <p:spPr>
          <a:xfrm>
            <a:off x="7031225" y="713050"/>
            <a:ext cx="1541275" cy="1528625"/>
          </a:xfrm>
          <a:prstGeom prst="rect">
            <a:avLst/>
          </a:prstGeom>
          <a:noFill/>
          <a:ln>
            <a:noFill/>
          </a:ln>
        </p:spPr>
      </p:pic>
      <p:pic>
        <p:nvPicPr>
          <p:cNvPr id="282" name="Google Shape;282;p39"/>
          <p:cNvPicPr preferRelativeResize="0"/>
          <p:nvPr/>
        </p:nvPicPr>
        <p:blipFill>
          <a:blip r:embed="rId4">
            <a:alphaModFix/>
          </a:blip>
          <a:stretch>
            <a:fillRect/>
          </a:stretch>
        </p:blipFill>
        <p:spPr>
          <a:xfrm>
            <a:off x="7567000" y="2664423"/>
            <a:ext cx="705850" cy="728678"/>
          </a:xfrm>
          <a:prstGeom prst="rect">
            <a:avLst/>
          </a:prstGeom>
          <a:noFill/>
          <a:ln>
            <a:noFill/>
          </a:ln>
        </p:spPr>
      </p:pic>
      <p:pic>
        <p:nvPicPr>
          <p:cNvPr id="283" name="Google Shape;283;p39"/>
          <p:cNvPicPr preferRelativeResize="0"/>
          <p:nvPr/>
        </p:nvPicPr>
        <p:blipFill>
          <a:blip r:embed="rId5">
            <a:alphaModFix/>
          </a:blip>
          <a:stretch>
            <a:fillRect/>
          </a:stretch>
        </p:blipFill>
        <p:spPr>
          <a:xfrm>
            <a:off x="6273263" y="3725976"/>
            <a:ext cx="1172200" cy="1167301"/>
          </a:xfrm>
          <a:prstGeom prst="rect">
            <a:avLst/>
          </a:prstGeom>
          <a:noFill/>
          <a:ln>
            <a:noFill/>
          </a:ln>
        </p:spPr>
      </p:pic>
      <p:pic>
        <p:nvPicPr>
          <p:cNvPr id="284" name="Google Shape;284;p39"/>
          <p:cNvPicPr preferRelativeResize="0"/>
          <p:nvPr/>
        </p:nvPicPr>
        <p:blipFill>
          <a:blip r:embed="rId4">
            <a:alphaModFix/>
          </a:blip>
          <a:stretch>
            <a:fillRect/>
          </a:stretch>
        </p:blipFill>
        <p:spPr>
          <a:xfrm>
            <a:off x="5273678" y="535000"/>
            <a:ext cx="861900" cy="889758"/>
          </a:xfrm>
          <a:prstGeom prst="rect">
            <a:avLst/>
          </a:prstGeom>
          <a:noFill/>
          <a:ln>
            <a:noFill/>
          </a:ln>
        </p:spPr>
      </p:pic>
    </p:spTree>
    <p:extLst>
      <p:ext uri="{BB962C8B-B14F-4D97-AF65-F5344CB8AC3E}">
        <p14:creationId xmlns:p14="http://schemas.microsoft.com/office/powerpoint/2010/main" val="3910360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grpSp>
        <p:nvGrpSpPr>
          <p:cNvPr id="387" name="Google Shape;387;p43"/>
          <p:cNvGrpSpPr/>
          <p:nvPr/>
        </p:nvGrpSpPr>
        <p:grpSpPr>
          <a:xfrm>
            <a:off x="7685200" y="1185039"/>
            <a:ext cx="1619175" cy="1405811"/>
            <a:chOff x="7685200" y="1185039"/>
            <a:chExt cx="1619175" cy="1405811"/>
          </a:xfrm>
        </p:grpSpPr>
        <p:sp>
          <p:nvSpPr>
            <p:cNvPr id="388" name="Google Shape;388;p43"/>
            <p:cNvSpPr/>
            <p:nvPr/>
          </p:nvSpPr>
          <p:spPr>
            <a:xfrm rot="10800000" flipH="1">
              <a:off x="7685200" y="1185039"/>
              <a:ext cx="1132200" cy="113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8483575" y="2041550"/>
              <a:ext cx="820800" cy="54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43"/>
          <p:cNvSpPr txBox="1">
            <a:spLocks noGrp="1"/>
          </p:cNvSpPr>
          <p:nvPr>
            <p:ph type="title"/>
          </p:nvPr>
        </p:nvSpPr>
        <p:spPr>
          <a:xfrm>
            <a:off x="720000" y="1191291"/>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STATS:</a:t>
            </a:r>
            <a:endParaRPr dirty="0"/>
          </a:p>
        </p:txBody>
      </p:sp>
      <p:pic>
        <p:nvPicPr>
          <p:cNvPr id="417" name="Google Shape;417;p43"/>
          <p:cNvPicPr preferRelativeResize="0"/>
          <p:nvPr/>
        </p:nvPicPr>
        <p:blipFill>
          <a:blip r:embed="rId3">
            <a:alphaModFix/>
          </a:blip>
          <a:stretch>
            <a:fillRect/>
          </a:stretch>
        </p:blipFill>
        <p:spPr>
          <a:xfrm flipH="1">
            <a:off x="7155225" y="705555"/>
            <a:ext cx="1132200" cy="1205094"/>
          </a:xfrm>
          <a:prstGeom prst="rect">
            <a:avLst/>
          </a:prstGeom>
          <a:noFill/>
          <a:ln>
            <a:noFill/>
          </a:ln>
        </p:spPr>
      </p:pic>
      <p:grpSp>
        <p:nvGrpSpPr>
          <p:cNvPr id="7" name="Group 6">
            <a:extLst>
              <a:ext uri="{FF2B5EF4-FFF2-40B4-BE49-F238E27FC236}">
                <a16:creationId xmlns:a16="http://schemas.microsoft.com/office/drawing/2014/main" id="{76DBE270-EB8C-B356-E365-4A1046699A66}"/>
              </a:ext>
            </a:extLst>
          </p:cNvPr>
          <p:cNvGrpSpPr/>
          <p:nvPr/>
        </p:nvGrpSpPr>
        <p:grpSpPr>
          <a:xfrm>
            <a:off x="720000" y="2316200"/>
            <a:ext cx="7584425" cy="1236172"/>
            <a:chOff x="841334" y="2902050"/>
            <a:chExt cx="7584425" cy="1236172"/>
          </a:xfrm>
        </p:grpSpPr>
        <p:cxnSp>
          <p:nvCxnSpPr>
            <p:cNvPr id="4" name="Google Shape;409;p43">
              <a:extLst>
                <a:ext uri="{FF2B5EF4-FFF2-40B4-BE49-F238E27FC236}">
                  <a16:creationId xmlns:a16="http://schemas.microsoft.com/office/drawing/2014/main" id="{CCB1DD40-155A-0F57-0C60-7580264D59E9}"/>
                </a:ext>
              </a:extLst>
            </p:cNvPr>
            <p:cNvCxnSpPr>
              <a:cxnSpLocks/>
            </p:cNvCxnSpPr>
            <p:nvPr/>
          </p:nvCxnSpPr>
          <p:spPr>
            <a:xfrm>
              <a:off x="2544742" y="3461045"/>
              <a:ext cx="1128328" cy="0"/>
            </a:xfrm>
            <a:prstGeom prst="straightConnector1">
              <a:avLst/>
            </a:prstGeom>
            <a:noFill/>
            <a:ln w="9525" cap="flat" cmpd="sng">
              <a:solidFill>
                <a:schemeClr val="dk1"/>
              </a:solidFill>
              <a:prstDash val="solid"/>
              <a:round/>
              <a:headEnd type="none" w="med" len="med"/>
              <a:tailEnd type="none" w="med" len="med"/>
            </a:ln>
          </p:spPr>
        </p:cxnSp>
        <p:sp>
          <p:nvSpPr>
            <p:cNvPr id="391" name="Google Shape;391;p43"/>
            <p:cNvSpPr txBox="1"/>
            <p:nvPr/>
          </p:nvSpPr>
          <p:spPr>
            <a:xfrm>
              <a:off x="845674" y="3653417"/>
              <a:ext cx="2069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latin typeface="Metrophobic"/>
                  <a:ea typeface="Metrophobic"/>
                  <a:cs typeface="Metrophobic"/>
                  <a:sym typeface="Metrophobic"/>
                </a:rPr>
                <a:t>Start date</a:t>
              </a:r>
              <a:endParaRPr dirty="0">
                <a:solidFill>
                  <a:schemeClr val="dk1"/>
                </a:solidFill>
                <a:latin typeface="Metrophobic"/>
                <a:ea typeface="Metrophobic"/>
                <a:cs typeface="Metrophobic"/>
                <a:sym typeface="Metrophobic"/>
              </a:endParaRPr>
            </a:p>
          </p:txBody>
        </p:sp>
        <p:sp>
          <p:nvSpPr>
            <p:cNvPr id="394" name="Google Shape;394;p43"/>
            <p:cNvSpPr txBox="1"/>
            <p:nvPr/>
          </p:nvSpPr>
          <p:spPr>
            <a:xfrm>
              <a:off x="6213834" y="3653422"/>
              <a:ext cx="2073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latin typeface="Metrophobic"/>
                  <a:ea typeface="Metrophobic"/>
                  <a:cs typeface="Metrophobic"/>
                  <a:sym typeface="Metrophobic"/>
                </a:rPr>
                <a:t>End date</a:t>
              </a:r>
              <a:endParaRPr dirty="0">
                <a:solidFill>
                  <a:schemeClr val="dk1"/>
                </a:solidFill>
                <a:latin typeface="Metrophobic"/>
                <a:ea typeface="Metrophobic"/>
                <a:cs typeface="Metrophobic"/>
                <a:sym typeface="Metrophobic"/>
              </a:endParaRPr>
            </a:p>
          </p:txBody>
        </p:sp>
        <p:sp>
          <p:nvSpPr>
            <p:cNvPr id="395" name="Google Shape;395;p43"/>
            <p:cNvSpPr txBox="1"/>
            <p:nvPr/>
          </p:nvSpPr>
          <p:spPr>
            <a:xfrm>
              <a:off x="6218183" y="3218645"/>
              <a:ext cx="2073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dk1"/>
                  </a:solidFill>
                  <a:latin typeface="Barlow Semi Condensed"/>
                  <a:ea typeface="Barlow Semi Condensed"/>
                  <a:cs typeface="Barlow Semi Condensed"/>
                  <a:sym typeface="Barlow Semi Condensed"/>
                </a:rPr>
                <a:t>13 June 2021</a:t>
              </a:r>
              <a:endParaRPr sz="2400" b="1" dirty="0">
                <a:solidFill>
                  <a:schemeClr val="dk1"/>
                </a:solidFill>
                <a:latin typeface="Barlow Semi Condensed"/>
                <a:ea typeface="Barlow Semi Condensed"/>
                <a:cs typeface="Barlow Semi Condensed"/>
                <a:sym typeface="Barlow Semi Condensed"/>
              </a:endParaRPr>
            </a:p>
          </p:txBody>
        </p:sp>
        <p:sp>
          <p:nvSpPr>
            <p:cNvPr id="396" name="Google Shape;396;p43"/>
            <p:cNvSpPr txBox="1"/>
            <p:nvPr/>
          </p:nvSpPr>
          <p:spPr>
            <a:xfrm>
              <a:off x="841334" y="3218648"/>
              <a:ext cx="2069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dk1"/>
                  </a:solidFill>
                  <a:latin typeface="Barlow Semi Condensed"/>
                  <a:ea typeface="Barlow Semi Condensed"/>
                  <a:cs typeface="Barlow Semi Condensed"/>
                  <a:sym typeface="Barlow Semi Condensed"/>
                </a:rPr>
                <a:t>22 Jan 2020</a:t>
              </a:r>
              <a:endParaRPr sz="2400" b="1" dirty="0">
                <a:solidFill>
                  <a:schemeClr val="dk1"/>
                </a:solidFill>
                <a:latin typeface="Barlow Semi Condensed"/>
                <a:ea typeface="Barlow Semi Condensed"/>
                <a:cs typeface="Barlow Semi Condensed"/>
                <a:sym typeface="Barlow Semi Condensed"/>
              </a:endParaRPr>
            </a:p>
          </p:txBody>
        </p:sp>
        <p:sp>
          <p:nvSpPr>
            <p:cNvPr id="397" name="Google Shape;397;p43"/>
            <p:cNvSpPr/>
            <p:nvPr/>
          </p:nvSpPr>
          <p:spPr>
            <a:xfrm>
              <a:off x="946809" y="2902050"/>
              <a:ext cx="260100" cy="26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6310459" y="2902050"/>
              <a:ext cx="260100" cy="26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 name="Google Shape;409;p43"/>
            <p:cNvCxnSpPr>
              <a:cxnSpLocks/>
              <a:stCxn id="397" idx="3"/>
            </p:cNvCxnSpPr>
            <p:nvPr/>
          </p:nvCxnSpPr>
          <p:spPr>
            <a:xfrm>
              <a:off x="1206909" y="3032100"/>
              <a:ext cx="2681825" cy="0"/>
            </a:xfrm>
            <a:prstGeom prst="straightConnector1">
              <a:avLst/>
            </a:prstGeom>
            <a:noFill/>
            <a:ln w="9525" cap="flat" cmpd="sng">
              <a:solidFill>
                <a:schemeClr val="dk1"/>
              </a:solidFill>
              <a:prstDash val="solid"/>
              <a:round/>
              <a:headEnd type="none" w="med" len="med"/>
              <a:tailEnd type="none" w="med" len="med"/>
            </a:ln>
          </p:spPr>
        </p:cxnSp>
        <p:cxnSp>
          <p:nvCxnSpPr>
            <p:cNvPr id="410" name="Google Shape;410;p43"/>
            <p:cNvCxnSpPr>
              <a:cxnSpLocks/>
              <a:endCxn id="399" idx="1"/>
            </p:cNvCxnSpPr>
            <p:nvPr/>
          </p:nvCxnSpPr>
          <p:spPr>
            <a:xfrm>
              <a:off x="3888734" y="3032100"/>
              <a:ext cx="2421600" cy="0"/>
            </a:xfrm>
            <a:prstGeom prst="straightConnector1">
              <a:avLst/>
            </a:prstGeom>
            <a:noFill/>
            <a:ln w="9525" cap="flat" cmpd="sng">
              <a:solidFill>
                <a:schemeClr val="dk1"/>
              </a:solidFill>
              <a:prstDash val="solid"/>
              <a:round/>
              <a:headEnd type="none" w="med" len="med"/>
              <a:tailEnd type="none" w="med" len="med"/>
            </a:ln>
          </p:spPr>
        </p:cxnSp>
        <p:cxnSp>
          <p:nvCxnSpPr>
            <p:cNvPr id="411" name="Google Shape;411;p43"/>
            <p:cNvCxnSpPr>
              <a:stCxn id="399" idx="3"/>
            </p:cNvCxnSpPr>
            <p:nvPr/>
          </p:nvCxnSpPr>
          <p:spPr>
            <a:xfrm>
              <a:off x="6570559" y="3032100"/>
              <a:ext cx="1855200" cy="0"/>
            </a:xfrm>
            <a:prstGeom prst="straightConnector1">
              <a:avLst/>
            </a:prstGeom>
            <a:noFill/>
            <a:ln w="9525" cap="flat" cmpd="sng">
              <a:solidFill>
                <a:schemeClr val="dk1"/>
              </a:solidFill>
              <a:prstDash val="solid"/>
              <a:round/>
              <a:headEnd type="none" w="med" len="med"/>
              <a:tailEnd type="diamond" w="med" len="med"/>
            </a:ln>
          </p:spPr>
        </p:cxnSp>
        <p:sp>
          <p:nvSpPr>
            <p:cNvPr id="392" name="Google Shape;392;p43"/>
            <p:cNvSpPr txBox="1"/>
            <p:nvPr/>
          </p:nvSpPr>
          <p:spPr>
            <a:xfrm>
              <a:off x="3673070" y="3168617"/>
              <a:ext cx="1426464"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dk1"/>
                  </a:solidFill>
                  <a:latin typeface="Barlow Semi Condensed"/>
                  <a:ea typeface="Barlow Semi Condensed"/>
                  <a:cs typeface="Barlow Semi Condensed"/>
                  <a:sym typeface="Barlow Semi Condensed"/>
                </a:rPr>
                <a:t>18 Months</a:t>
              </a:r>
              <a:endParaRPr sz="2400" b="1" dirty="0">
                <a:solidFill>
                  <a:schemeClr val="dk1"/>
                </a:solidFill>
                <a:latin typeface="Barlow Semi Condensed"/>
                <a:ea typeface="Barlow Semi Condensed"/>
                <a:cs typeface="Barlow Semi Condensed"/>
                <a:sym typeface="Barlow Semi Condensed"/>
              </a:endParaRPr>
            </a:p>
          </p:txBody>
        </p:sp>
        <p:cxnSp>
          <p:nvCxnSpPr>
            <p:cNvPr id="6" name="Google Shape;409;p43">
              <a:extLst>
                <a:ext uri="{FF2B5EF4-FFF2-40B4-BE49-F238E27FC236}">
                  <a16:creationId xmlns:a16="http://schemas.microsoft.com/office/drawing/2014/main" id="{FE331DAD-3D46-CBE8-AE20-302FF9715B22}"/>
                </a:ext>
              </a:extLst>
            </p:cNvPr>
            <p:cNvCxnSpPr>
              <a:cxnSpLocks/>
            </p:cNvCxnSpPr>
            <p:nvPr/>
          </p:nvCxnSpPr>
          <p:spPr>
            <a:xfrm>
              <a:off x="5085506" y="3461045"/>
              <a:ext cx="1128328"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idx="2"/>
          </p:nvPr>
        </p:nvSpPr>
        <p:spPr>
          <a:xfrm>
            <a:off x="1028702" y="1292105"/>
            <a:ext cx="1857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74" name="Google Shape;274;p39"/>
          <p:cNvSpPr txBox="1">
            <a:spLocks noGrp="1"/>
          </p:cNvSpPr>
          <p:nvPr>
            <p:ph type="subTitle" idx="1"/>
          </p:nvPr>
        </p:nvSpPr>
        <p:spPr>
          <a:xfrm>
            <a:off x="908338" y="3273950"/>
            <a:ext cx="4365300" cy="3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75" name="Google Shape;275;p39"/>
          <p:cNvSpPr txBox="1">
            <a:spLocks noGrp="1"/>
          </p:cNvSpPr>
          <p:nvPr>
            <p:ph type="title"/>
          </p:nvPr>
        </p:nvSpPr>
        <p:spPr>
          <a:xfrm>
            <a:off x="908338" y="2571050"/>
            <a:ext cx="4365300" cy="70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MONTHLY ANALYSIS</a:t>
            </a:r>
            <a:endParaRPr dirty="0"/>
          </a:p>
        </p:txBody>
      </p:sp>
      <p:sp>
        <p:nvSpPr>
          <p:cNvPr id="276" name="Google Shape;276;p39"/>
          <p:cNvSpPr/>
          <p:nvPr/>
        </p:nvSpPr>
        <p:spPr>
          <a:xfrm>
            <a:off x="6273275" y="1518525"/>
            <a:ext cx="2979600" cy="19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5740022" y="985053"/>
            <a:ext cx="861900" cy="86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39"/>
          <p:cNvCxnSpPr/>
          <p:nvPr/>
        </p:nvCxnSpPr>
        <p:spPr>
          <a:xfrm>
            <a:off x="1132175" y="3851400"/>
            <a:ext cx="310200" cy="0"/>
          </a:xfrm>
          <a:prstGeom prst="straightConnector1">
            <a:avLst/>
          </a:prstGeom>
          <a:noFill/>
          <a:ln w="28575" cap="flat" cmpd="sng">
            <a:solidFill>
              <a:schemeClr val="dk1"/>
            </a:solidFill>
            <a:prstDash val="solid"/>
            <a:round/>
            <a:headEnd type="none" w="med" len="med"/>
            <a:tailEnd type="none" w="med" len="med"/>
          </a:ln>
        </p:spPr>
      </p:cxnSp>
      <p:cxnSp>
        <p:nvCxnSpPr>
          <p:cNvPr id="279" name="Google Shape;279;p39"/>
          <p:cNvCxnSpPr/>
          <p:nvPr/>
        </p:nvCxnSpPr>
        <p:spPr>
          <a:xfrm>
            <a:off x="1132175" y="2430375"/>
            <a:ext cx="4141500" cy="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39"/>
          <p:cNvSpPr/>
          <p:nvPr/>
        </p:nvSpPr>
        <p:spPr>
          <a:xfrm>
            <a:off x="7031225" y="3132126"/>
            <a:ext cx="10074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9"/>
          <p:cNvPicPr preferRelativeResize="0"/>
          <p:nvPr/>
        </p:nvPicPr>
        <p:blipFill>
          <a:blip r:embed="rId3">
            <a:alphaModFix/>
          </a:blip>
          <a:stretch>
            <a:fillRect/>
          </a:stretch>
        </p:blipFill>
        <p:spPr>
          <a:xfrm>
            <a:off x="7031225" y="713050"/>
            <a:ext cx="1541275" cy="1528625"/>
          </a:xfrm>
          <a:prstGeom prst="rect">
            <a:avLst/>
          </a:prstGeom>
          <a:noFill/>
          <a:ln>
            <a:noFill/>
          </a:ln>
        </p:spPr>
      </p:pic>
      <p:pic>
        <p:nvPicPr>
          <p:cNvPr id="282" name="Google Shape;282;p39"/>
          <p:cNvPicPr preferRelativeResize="0"/>
          <p:nvPr/>
        </p:nvPicPr>
        <p:blipFill>
          <a:blip r:embed="rId4">
            <a:alphaModFix/>
          </a:blip>
          <a:stretch>
            <a:fillRect/>
          </a:stretch>
        </p:blipFill>
        <p:spPr>
          <a:xfrm>
            <a:off x="7567000" y="2664423"/>
            <a:ext cx="705850" cy="728678"/>
          </a:xfrm>
          <a:prstGeom prst="rect">
            <a:avLst/>
          </a:prstGeom>
          <a:noFill/>
          <a:ln>
            <a:noFill/>
          </a:ln>
        </p:spPr>
      </p:pic>
      <p:pic>
        <p:nvPicPr>
          <p:cNvPr id="283" name="Google Shape;283;p39"/>
          <p:cNvPicPr preferRelativeResize="0"/>
          <p:nvPr/>
        </p:nvPicPr>
        <p:blipFill>
          <a:blip r:embed="rId5">
            <a:alphaModFix/>
          </a:blip>
          <a:stretch>
            <a:fillRect/>
          </a:stretch>
        </p:blipFill>
        <p:spPr>
          <a:xfrm>
            <a:off x="6273263" y="3725976"/>
            <a:ext cx="1172200" cy="1167301"/>
          </a:xfrm>
          <a:prstGeom prst="rect">
            <a:avLst/>
          </a:prstGeom>
          <a:noFill/>
          <a:ln>
            <a:noFill/>
          </a:ln>
        </p:spPr>
      </p:pic>
      <p:pic>
        <p:nvPicPr>
          <p:cNvPr id="284" name="Google Shape;284;p39"/>
          <p:cNvPicPr preferRelativeResize="0"/>
          <p:nvPr/>
        </p:nvPicPr>
        <p:blipFill>
          <a:blip r:embed="rId4">
            <a:alphaModFix/>
          </a:blip>
          <a:stretch>
            <a:fillRect/>
          </a:stretch>
        </p:blipFill>
        <p:spPr>
          <a:xfrm>
            <a:off x="5273678" y="535000"/>
            <a:ext cx="861900" cy="889758"/>
          </a:xfrm>
          <a:prstGeom prst="rect">
            <a:avLst/>
          </a:prstGeom>
          <a:noFill/>
          <a:ln>
            <a:noFill/>
          </a:ln>
        </p:spPr>
      </p:pic>
    </p:spTree>
    <p:extLst>
      <p:ext uri="{BB962C8B-B14F-4D97-AF65-F5344CB8AC3E}">
        <p14:creationId xmlns:p14="http://schemas.microsoft.com/office/powerpoint/2010/main" val="965844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Monthly Average</a:t>
            </a:r>
            <a:endParaRPr dirty="0"/>
          </a:p>
        </p:txBody>
      </p:sp>
      <p:sp>
        <p:nvSpPr>
          <p:cNvPr id="470" name="Google Shape;470;p45"/>
          <p:cNvSpPr txBox="1"/>
          <p:nvPr/>
        </p:nvSpPr>
        <p:spPr>
          <a:xfrm>
            <a:off x="6566100" y="3284650"/>
            <a:ext cx="18540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Metrophobic"/>
              <a:ea typeface="Metrophobic"/>
              <a:cs typeface="Metrophobic"/>
              <a:sym typeface="Metrophobic"/>
            </a:endParaRPr>
          </a:p>
        </p:txBody>
      </p:sp>
      <p:sp>
        <p:nvSpPr>
          <p:cNvPr id="473" name="Google Shape;473;p45"/>
          <p:cNvSpPr txBox="1"/>
          <p:nvPr/>
        </p:nvSpPr>
        <p:spPr>
          <a:xfrm>
            <a:off x="5356037" y="2696791"/>
            <a:ext cx="3373438" cy="484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Confirmed cases show a general increase over the months, peaking in December 2020 and then gradually declining.</a:t>
            </a: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Deaths also exhibit an increase, reaching their highest point in December 2020, then fluctuating but generally declining afterward.</a:t>
            </a:r>
          </a:p>
          <a:p>
            <a:pPr marL="285750" lvl="0" indent="-285750" algn="l" rtl="0">
              <a:spcBef>
                <a:spcPts val="0"/>
              </a:spcBef>
              <a:spcAft>
                <a:spcPts val="0"/>
              </a:spcAft>
              <a:buFont typeface="Arial" panose="020B0604020202020204" pitchFamily="34" charset="0"/>
              <a:buChar char="•"/>
            </a:pPr>
            <a:r>
              <a:rPr lang="en-US" dirty="0">
                <a:solidFill>
                  <a:schemeClr val="dk1"/>
                </a:solidFill>
                <a:latin typeface="Metrophobic"/>
                <a:ea typeface="Metrophobic"/>
                <a:cs typeface="Metrophobic"/>
                <a:sym typeface="Metrophobic"/>
              </a:rPr>
              <a:t>Recoveries follow a similar pattern to confirmed cases, indicating an overall rise in recoveries over time.</a:t>
            </a:r>
            <a:endParaRPr lang="en-IN" dirty="0">
              <a:solidFill>
                <a:schemeClr val="dk1"/>
              </a:solidFill>
              <a:latin typeface="Metrophobic"/>
              <a:ea typeface="Metrophobic"/>
              <a:cs typeface="Metrophobic"/>
              <a:sym typeface="Metrophobic"/>
            </a:endParaRPr>
          </a:p>
        </p:txBody>
      </p:sp>
      <p:sp>
        <p:nvSpPr>
          <p:cNvPr id="474" name="Google Shape;474;p45"/>
          <p:cNvSpPr txBox="1"/>
          <p:nvPr/>
        </p:nvSpPr>
        <p:spPr>
          <a:xfrm>
            <a:off x="5412391" y="1163691"/>
            <a:ext cx="2767332"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400" b="1" dirty="0">
                <a:solidFill>
                  <a:schemeClr val="dk1"/>
                </a:solidFill>
                <a:latin typeface="Barlow Semi Condensed"/>
                <a:ea typeface="Barlow Semi Condensed"/>
                <a:cs typeface="Barlow Semi Condensed"/>
                <a:sym typeface="Barlow Semi Condensed"/>
              </a:rPr>
              <a:t>Trends over time</a:t>
            </a:r>
            <a:endParaRPr sz="2400" b="1" dirty="0">
              <a:solidFill>
                <a:schemeClr val="dk1"/>
              </a:solidFill>
              <a:latin typeface="Barlow Semi Condensed"/>
              <a:ea typeface="Barlow Semi Condensed"/>
              <a:cs typeface="Barlow Semi Condensed"/>
              <a:sym typeface="Barlow Semi Condensed"/>
            </a:endParaRPr>
          </a:p>
        </p:txBody>
      </p:sp>
      <p:cxnSp>
        <p:nvCxnSpPr>
          <p:cNvPr id="477" name="Google Shape;477;p45"/>
          <p:cNvCxnSpPr/>
          <p:nvPr/>
        </p:nvCxnSpPr>
        <p:spPr>
          <a:xfrm>
            <a:off x="4559710" y="1578596"/>
            <a:ext cx="190200" cy="0"/>
          </a:xfrm>
          <a:prstGeom prst="straightConnector1">
            <a:avLst/>
          </a:prstGeom>
          <a:noFill/>
          <a:ln w="28575" cap="flat" cmpd="sng">
            <a:solidFill>
              <a:schemeClr val="dk1"/>
            </a:solidFill>
            <a:prstDash val="solid"/>
            <a:round/>
            <a:headEnd type="none" w="med" len="med"/>
            <a:tailEnd type="none" w="med" len="med"/>
          </a:ln>
        </p:spPr>
      </p:cxnSp>
      <p:cxnSp>
        <p:nvCxnSpPr>
          <p:cNvPr id="478" name="Google Shape;478;p45"/>
          <p:cNvCxnSpPr/>
          <p:nvPr/>
        </p:nvCxnSpPr>
        <p:spPr>
          <a:xfrm>
            <a:off x="4559710" y="2783459"/>
            <a:ext cx="190200" cy="0"/>
          </a:xfrm>
          <a:prstGeom prst="straightConnector1">
            <a:avLst/>
          </a:prstGeom>
          <a:noFill/>
          <a:ln w="28575" cap="flat" cmpd="sng">
            <a:solidFill>
              <a:schemeClr val="dk1"/>
            </a:solidFill>
            <a:prstDash val="solid"/>
            <a:round/>
            <a:headEnd type="none" w="med" len="med"/>
            <a:tailEnd type="none" w="med" len="med"/>
          </a:ln>
        </p:spPr>
      </p:cxnSp>
      <p:sp>
        <p:nvSpPr>
          <p:cNvPr id="481" name="Google Shape;481;p45"/>
          <p:cNvSpPr/>
          <p:nvPr/>
        </p:nvSpPr>
        <p:spPr>
          <a:xfrm rot="5400000">
            <a:off x="8272572" y="543200"/>
            <a:ext cx="703800" cy="115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8785850" y="1367875"/>
            <a:ext cx="4155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45"/>
          <p:cNvPicPr preferRelativeResize="0"/>
          <p:nvPr/>
        </p:nvPicPr>
        <p:blipFill>
          <a:blip r:embed="rId3">
            <a:alphaModFix/>
          </a:blip>
          <a:stretch>
            <a:fillRect/>
          </a:stretch>
        </p:blipFill>
        <p:spPr>
          <a:xfrm>
            <a:off x="7713338" y="643203"/>
            <a:ext cx="706762" cy="703800"/>
          </a:xfrm>
          <a:prstGeom prst="rect">
            <a:avLst/>
          </a:prstGeom>
          <a:noFill/>
          <a:ln>
            <a:noFill/>
          </a:ln>
        </p:spPr>
      </p:pic>
      <p:pic>
        <p:nvPicPr>
          <p:cNvPr id="484" name="Google Shape;484;p45"/>
          <p:cNvPicPr preferRelativeResize="0"/>
          <p:nvPr/>
        </p:nvPicPr>
        <p:blipFill>
          <a:blip r:embed="rId4">
            <a:alphaModFix/>
          </a:blip>
          <a:stretch>
            <a:fillRect/>
          </a:stretch>
        </p:blipFill>
        <p:spPr>
          <a:xfrm>
            <a:off x="8355950" y="2285399"/>
            <a:ext cx="633300" cy="653792"/>
          </a:xfrm>
          <a:prstGeom prst="rect">
            <a:avLst/>
          </a:prstGeom>
          <a:noFill/>
          <a:ln>
            <a:noFill/>
          </a:ln>
        </p:spPr>
      </p:pic>
      <p:graphicFrame>
        <p:nvGraphicFramePr>
          <p:cNvPr id="8" name="Chart 7">
            <a:extLst>
              <a:ext uri="{FF2B5EF4-FFF2-40B4-BE49-F238E27FC236}">
                <a16:creationId xmlns:a16="http://schemas.microsoft.com/office/drawing/2014/main" id="{E19CE6E2-EC72-9ED1-2100-F51B26C970DA}"/>
              </a:ext>
            </a:extLst>
          </p:cNvPr>
          <p:cNvGraphicFramePr>
            <a:graphicFrameLocks/>
          </p:cNvGraphicFramePr>
          <p:nvPr>
            <p:extLst>
              <p:ext uri="{D42A27DB-BD31-4B8C-83A1-F6EECF244321}">
                <p14:modId xmlns:p14="http://schemas.microsoft.com/office/powerpoint/2010/main" val="2335446788"/>
              </p:ext>
            </p:extLst>
          </p:nvPr>
        </p:nvGraphicFramePr>
        <p:xfrm>
          <a:off x="650868" y="1323712"/>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theme/theme1.xml><?xml version="1.0" encoding="utf-8"?>
<a:theme xmlns:a="http://schemas.openxmlformats.org/drawingml/2006/main" name="Norwalk Virus Clinical Case by Slidesgo">
  <a:themeElements>
    <a:clrScheme name="Simple Light">
      <a:dk1>
        <a:srgbClr val="191919"/>
      </a:dk1>
      <a:lt1>
        <a:srgbClr val="FFFFFF"/>
      </a:lt1>
      <a:dk2>
        <a:srgbClr val="E9C6BC"/>
      </a:dk2>
      <a:lt2>
        <a:srgbClr val="FFFDF0"/>
      </a:lt2>
      <a:accent1>
        <a:srgbClr val="A9AEB2"/>
      </a:accent1>
      <a:accent2>
        <a:srgbClr val="BFC3C6"/>
      </a:accent2>
      <a:accent3>
        <a:srgbClr val="D6DADD"/>
      </a:accent3>
      <a:accent4>
        <a:srgbClr val="FAFAF8"/>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173</TotalTime>
  <Words>864</Words>
  <Application>Microsoft Office PowerPoint</Application>
  <PresentationFormat>On-screen Show (16:9)</PresentationFormat>
  <Paragraphs>95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Barlow Semi Condensed</vt:lpstr>
      <vt:lpstr>Metrophobic</vt:lpstr>
      <vt:lpstr>Bebas Neue</vt:lpstr>
      <vt:lpstr>Bradley Hand ITC</vt:lpstr>
      <vt:lpstr>Arial</vt:lpstr>
      <vt:lpstr>Norwalk Virus Clinical Case by Slidesgo</vt:lpstr>
      <vt:lpstr>COVID-19 ANALYSIS</vt:lpstr>
      <vt:lpstr>INTRODUCTION</vt:lpstr>
      <vt:lpstr>WHAT YOU NEED TO KNOW!</vt:lpstr>
      <vt:lpstr>01</vt:lpstr>
      <vt:lpstr>HOW WAS IT DONE?</vt:lpstr>
      <vt:lpstr>02</vt:lpstr>
      <vt:lpstr>DATA STATS:</vt:lpstr>
      <vt:lpstr>03</vt:lpstr>
      <vt:lpstr>Monthly Average</vt:lpstr>
      <vt:lpstr>Monthly Cases</vt:lpstr>
      <vt:lpstr>04</vt:lpstr>
      <vt:lpstr>Yearly Maximums</vt:lpstr>
      <vt:lpstr>05</vt:lpstr>
      <vt:lpstr>Spread of Corona w.r.t Confirmed Cases</vt:lpstr>
      <vt:lpstr>Spread of Corona w.r.t Death Cases</vt:lpstr>
      <vt:lpstr>Spread of Corona w.r.t Recovered Cases</vt:lpstr>
      <vt:lpstr>World Scenario</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ANALYSIS</dc:title>
  <dc:creator>Senorita</dc:creator>
  <cp:lastModifiedBy>Senorita Chettiar</cp:lastModifiedBy>
  <cp:revision>6</cp:revision>
  <dcterms:modified xsi:type="dcterms:W3CDTF">2024-05-08T12:11:43Z</dcterms:modified>
</cp:coreProperties>
</file>